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7" r:id="rId2"/>
    <p:sldMasterId id="2147483689" r:id="rId3"/>
    <p:sldMasterId id="2147483727" r:id="rId4"/>
  </p:sldMasterIdLst>
  <p:sldIdLst>
    <p:sldId id="1367" r:id="rId5"/>
    <p:sldId id="1325" r:id="rId6"/>
    <p:sldId id="256" r:id="rId7"/>
    <p:sldId id="1026" r:id="rId8"/>
    <p:sldId id="275" r:id="rId9"/>
    <p:sldId id="257" r:id="rId10"/>
    <p:sldId id="258" r:id="rId11"/>
    <p:sldId id="260" r:id="rId12"/>
    <p:sldId id="262" r:id="rId13"/>
    <p:sldId id="264" r:id="rId14"/>
    <p:sldId id="266" r:id="rId15"/>
    <p:sldId id="268" r:id="rId16"/>
    <p:sldId id="270" r:id="rId17"/>
    <p:sldId id="272" r:id="rId18"/>
    <p:sldId id="274" r:id="rId19"/>
    <p:sldId id="276" r:id="rId20"/>
    <p:sldId id="277" r:id="rId21"/>
    <p:sldId id="278" r:id="rId22"/>
    <p:sldId id="259" r:id="rId23"/>
    <p:sldId id="279" r:id="rId24"/>
    <p:sldId id="261" r:id="rId25"/>
    <p:sldId id="280" r:id="rId26"/>
    <p:sldId id="263" r:id="rId27"/>
    <p:sldId id="281" r:id="rId28"/>
    <p:sldId id="265" r:id="rId29"/>
    <p:sldId id="282" r:id="rId30"/>
    <p:sldId id="267" r:id="rId31"/>
    <p:sldId id="283" r:id="rId32"/>
    <p:sldId id="269" r:id="rId33"/>
    <p:sldId id="284" r:id="rId34"/>
    <p:sldId id="271" r:id="rId35"/>
    <p:sldId id="285" r:id="rId36"/>
    <p:sldId id="273" r:id="rId37"/>
    <p:sldId id="286" r:id="rId38"/>
    <p:sldId id="287" r:id="rId39"/>
    <p:sldId id="1025" r:id="rId40"/>
    <p:sldId id="309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248E39-63A0-43FE-8A3B-AECEBB6BC1E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FDC27E5-5DB2-47A9-A1C4-B9BFF8BBA534}">
      <dgm:prSet/>
      <dgm:spPr/>
      <dgm:t>
        <a:bodyPr/>
        <a:lstStyle/>
        <a:p>
          <a:r>
            <a:rPr lang="en-US"/>
            <a:t>مفهوم البيانات الضخمة أصبح جوهريًا في البحث العلمي.</a:t>
          </a:r>
        </a:p>
      </dgm:t>
    </dgm:pt>
    <dgm:pt modelId="{51409E5A-2EF3-4892-A81B-7756651FF78C}" type="parTrans" cxnId="{6103E208-9479-4E94-B608-9581240F1C92}">
      <dgm:prSet/>
      <dgm:spPr/>
      <dgm:t>
        <a:bodyPr/>
        <a:lstStyle/>
        <a:p>
          <a:endParaRPr lang="en-US"/>
        </a:p>
      </dgm:t>
    </dgm:pt>
    <dgm:pt modelId="{45BED7C4-33ED-408B-9E0C-3B791A88DECC}" type="sibTrans" cxnId="{6103E208-9479-4E94-B608-9581240F1C92}">
      <dgm:prSet/>
      <dgm:spPr/>
      <dgm:t>
        <a:bodyPr/>
        <a:lstStyle/>
        <a:p>
          <a:endParaRPr lang="en-US"/>
        </a:p>
      </dgm:t>
    </dgm:pt>
    <dgm:pt modelId="{742B2EC1-51BF-4330-926C-6792CEC53558}">
      <dgm:prSet/>
      <dgm:spPr/>
      <dgm:t>
        <a:bodyPr/>
        <a:lstStyle/>
        <a:p>
          <a:r>
            <a:rPr lang="en-US"/>
            <a:t>تشير البيانات الضخمة إلى مجموعات البيانات الكبيرة والمعقدة.</a:t>
          </a:r>
        </a:p>
      </dgm:t>
    </dgm:pt>
    <dgm:pt modelId="{4075F42B-3DC2-48A8-AA87-F4706FA59F4C}" type="parTrans" cxnId="{B6D28F43-51AB-40DB-BD4D-839ABAF57DA6}">
      <dgm:prSet/>
      <dgm:spPr/>
      <dgm:t>
        <a:bodyPr/>
        <a:lstStyle/>
        <a:p>
          <a:endParaRPr lang="en-US"/>
        </a:p>
      </dgm:t>
    </dgm:pt>
    <dgm:pt modelId="{191C4821-1613-4199-B105-28C76EBED5D9}" type="sibTrans" cxnId="{B6D28F43-51AB-40DB-BD4D-839ABAF57DA6}">
      <dgm:prSet/>
      <dgm:spPr/>
      <dgm:t>
        <a:bodyPr/>
        <a:lstStyle/>
        <a:p>
          <a:endParaRPr lang="en-US"/>
        </a:p>
      </dgm:t>
    </dgm:pt>
    <dgm:pt modelId="{D13F4BF6-1BBB-43B8-B482-1ED4BC043AE5}">
      <dgm:prSet/>
      <dgm:spPr/>
      <dgm:t>
        <a:bodyPr/>
        <a:lstStyle/>
        <a:p>
          <a:r>
            <a:rPr lang="en-US"/>
            <a:t>تتطلب أدوات تحليل متقدمة مثل Hadoop وApache Spark لتحليلها.</a:t>
          </a:r>
        </a:p>
      </dgm:t>
    </dgm:pt>
    <dgm:pt modelId="{0B7A634C-B297-4ED8-8E72-0C134A4CA2B9}" type="parTrans" cxnId="{078A6C0F-5CF1-44C4-B4E9-B6A64AE65248}">
      <dgm:prSet/>
      <dgm:spPr/>
      <dgm:t>
        <a:bodyPr/>
        <a:lstStyle/>
        <a:p>
          <a:endParaRPr lang="en-US"/>
        </a:p>
      </dgm:t>
    </dgm:pt>
    <dgm:pt modelId="{B168DE2F-F411-41EB-99DE-3872103FD1CB}" type="sibTrans" cxnId="{078A6C0F-5CF1-44C4-B4E9-B6A64AE65248}">
      <dgm:prSet/>
      <dgm:spPr/>
      <dgm:t>
        <a:bodyPr/>
        <a:lstStyle/>
        <a:p>
          <a:endParaRPr lang="en-US"/>
        </a:p>
      </dgm:t>
    </dgm:pt>
    <dgm:pt modelId="{7817632F-BE27-4458-A02C-01389294A265}" type="pres">
      <dgm:prSet presAssocID="{10248E39-63A0-43FE-8A3B-AECEBB6BC1E3}" presName="diagram" presStyleCnt="0">
        <dgm:presLayoutVars>
          <dgm:dir/>
          <dgm:resizeHandles val="exact"/>
        </dgm:presLayoutVars>
      </dgm:prSet>
      <dgm:spPr/>
    </dgm:pt>
    <dgm:pt modelId="{F7D3F412-F753-4D16-8EEA-A0290894E7B1}" type="pres">
      <dgm:prSet presAssocID="{CFDC27E5-5DB2-47A9-A1C4-B9BFF8BBA534}" presName="node" presStyleLbl="node1" presStyleIdx="0" presStyleCnt="3">
        <dgm:presLayoutVars>
          <dgm:bulletEnabled val="1"/>
        </dgm:presLayoutVars>
      </dgm:prSet>
      <dgm:spPr/>
    </dgm:pt>
    <dgm:pt modelId="{61034785-DEF3-4B1C-BCD4-026120BA0D8A}" type="pres">
      <dgm:prSet presAssocID="{45BED7C4-33ED-408B-9E0C-3B791A88DECC}" presName="sibTrans" presStyleLbl="sibTrans2D1" presStyleIdx="0" presStyleCnt="2"/>
      <dgm:spPr/>
    </dgm:pt>
    <dgm:pt modelId="{CD322059-804B-4965-826D-AA4573BF9D54}" type="pres">
      <dgm:prSet presAssocID="{45BED7C4-33ED-408B-9E0C-3B791A88DECC}" presName="connectorText" presStyleLbl="sibTrans2D1" presStyleIdx="0" presStyleCnt="2"/>
      <dgm:spPr/>
    </dgm:pt>
    <dgm:pt modelId="{2004D94F-75AE-44F9-B855-2B3EDE52E745}" type="pres">
      <dgm:prSet presAssocID="{742B2EC1-51BF-4330-926C-6792CEC53558}" presName="node" presStyleLbl="node1" presStyleIdx="1" presStyleCnt="3">
        <dgm:presLayoutVars>
          <dgm:bulletEnabled val="1"/>
        </dgm:presLayoutVars>
      </dgm:prSet>
      <dgm:spPr/>
    </dgm:pt>
    <dgm:pt modelId="{2DDB0DC1-4F4C-477E-AA37-8F22F9B49A81}" type="pres">
      <dgm:prSet presAssocID="{191C4821-1613-4199-B105-28C76EBED5D9}" presName="sibTrans" presStyleLbl="sibTrans2D1" presStyleIdx="1" presStyleCnt="2"/>
      <dgm:spPr/>
    </dgm:pt>
    <dgm:pt modelId="{DE1DA9E8-02CB-4795-97F7-08E7A569373A}" type="pres">
      <dgm:prSet presAssocID="{191C4821-1613-4199-B105-28C76EBED5D9}" presName="connectorText" presStyleLbl="sibTrans2D1" presStyleIdx="1" presStyleCnt="2"/>
      <dgm:spPr/>
    </dgm:pt>
    <dgm:pt modelId="{289E0DFD-C93E-40AD-A9EA-B1D4795312AB}" type="pres">
      <dgm:prSet presAssocID="{D13F4BF6-1BBB-43B8-B482-1ED4BC043AE5}" presName="node" presStyleLbl="node1" presStyleIdx="2" presStyleCnt="3">
        <dgm:presLayoutVars>
          <dgm:bulletEnabled val="1"/>
        </dgm:presLayoutVars>
      </dgm:prSet>
      <dgm:spPr/>
    </dgm:pt>
  </dgm:ptLst>
  <dgm:cxnLst>
    <dgm:cxn modelId="{A06A8C06-75F0-4772-B714-F995D65D7C04}" type="presOf" srcId="{742B2EC1-51BF-4330-926C-6792CEC53558}" destId="{2004D94F-75AE-44F9-B855-2B3EDE52E745}" srcOrd="0" destOrd="0" presId="urn:microsoft.com/office/officeart/2005/8/layout/process5"/>
    <dgm:cxn modelId="{6103E208-9479-4E94-B608-9581240F1C92}" srcId="{10248E39-63A0-43FE-8A3B-AECEBB6BC1E3}" destId="{CFDC27E5-5DB2-47A9-A1C4-B9BFF8BBA534}" srcOrd="0" destOrd="0" parTransId="{51409E5A-2EF3-4892-A81B-7756651FF78C}" sibTransId="{45BED7C4-33ED-408B-9E0C-3B791A88DECC}"/>
    <dgm:cxn modelId="{078A6C0F-5CF1-44C4-B4E9-B6A64AE65248}" srcId="{10248E39-63A0-43FE-8A3B-AECEBB6BC1E3}" destId="{D13F4BF6-1BBB-43B8-B482-1ED4BC043AE5}" srcOrd="2" destOrd="0" parTransId="{0B7A634C-B297-4ED8-8E72-0C134A4CA2B9}" sibTransId="{B168DE2F-F411-41EB-99DE-3872103FD1CB}"/>
    <dgm:cxn modelId="{33293924-DB8D-4380-8179-6D14E13456AA}" type="presOf" srcId="{CFDC27E5-5DB2-47A9-A1C4-B9BFF8BBA534}" destId="{F7D3F412-F753-4D16-8EEA-A0290894E7B1}" srcOrd="0" destOrd="0" presId="urn:microsoft.com/office/officeart/2005/8/layout/process5"/>
    <dgm:cxn modelId="{8EA6863D-E73A-4B01-9516-34B525A9D495}" type="presOf" srcId="{191C4821-1613-4199-B105-28C76EBED5D9}" destId="{DE1DA9E8-02CB-4795-97F7-08E7A569373A}" srcOrd="1" destOrd="0" presId="urn:microsoft.com/office/officeart/2005/8/layout/process5"/>
    <dgm:cxn modelId="{B6D28F43-51AB-40DB-BD4D-839ABAF57DA6}" srcId="{10248E39-63A0-43FE-8A3B-AECEBB6BC1E3}" destId="{742B2EC1-51BF-4330-926C-6792CEC53558}" srcOrd="1" destOrd="0" parTransId="{4075F42B-3DC2-48A8-AA87-F4706FA59F4C}" sibTransId="{191C4821-1613-4199-B105-28C76EBED5D9}"/>
    <dgm:cxn modelId="{92E9F068-B976-4539-A060-9B1823E521F7}" type="presOf" srcId="{45BED7C4-33ED-408B-9E0C-3B791A88DECC}" destId="{CD322059-804B-4965-826D-AA4573BF9D54}" srcOrd="1" destOrd="0" presId="urn:microsoft.com/office/officeart/2005/8/layout/process5"/>
    <dgm:cxn modelId="{E429689A-0B11-4667-8FBE-079EF83D7618}" type="presOf" srcId="{D13F4BF6-1BBB-43B8-B482-1ED4BC043AE5}" destId="{289E0DFD-C93E-40AD-A9EA-B1D4795312AB}" srcOrd="0" destOrd="0" presId="urn:microsoft.com/office/officeart/2005/8/layout/process5"/>
    <dgm:cxn modelId="{FD50E1C9-44E9-4FD7-B380-D7DB60DD6955}" type="presOf" srcId="{10248E39-63A0-43FE-8A3B-AECEBB6BC1E3}" destId="{7817632F-BE27-4458-A02C-01389294A265}" srcOrd="0" destOrd="0" presId="urn:microsoft.com/office/officeart/2005/8/layout/process5"/>
    <dgm:cxn modelId="{95754CE3-BC22-40D1-A45C-1FDC7A330F83}" type="presOf" srcId="{45BED7C4-33ED-408B-9E0C-3B791A88DECC}" destId="{61034785-DEF3-4B1C-BCD4-026120BA0D8A}" srcOrd="0" destOrd="0" presId="urn:microsoft.com/office/officeart/2005/8/layout/process5"/>
    <dgm:cxn modelId="{FC35ACFA-09C2-4356-876B-51B0E10D44D1}" type="presOf" srcId="{191C4821-1613-4199-B105-28C76EBED5D9}" destId="{2DDB0DC1-4F4C-477E-AA37-8F22F9B49A81}" srcOrd="0" destOrd="0" presId="urn:microsoft.com/office/officeart/2005/8/layout/process5"/>
    <dgm:cxn modelId="{3CBC8870-A18F-471B-AA2A-6257BD002F5D}" type="presParOf" srcId="{7817632F-BE27-4458-A02C-01389294A265}" destId="{F7D3F412-F753-4D16-8EEA-A0290894E7B1}" srcOrd="0" destOrd="0" presId="urn:microsoft.com/office/officeart/2005/8/layout/process5"/>
    <dgm:cxn modelId="{DC1524F6-8A15-4AFC-8913-3BFB424478DF}" type="presParOf" srcId="{7817632F-BE27-4458-A02C-01389294A265}" destId="{61034785-DEF3-4B1C-BCD4-026120BA0D8A}" srcOrd="1" destOrd="0" presId="urn:microsoft.com/office/officeart/2005/8/layout/process5"/>
    <dgm:cxn modelId="{548C17D7-32D2-4949-AA3B-4392F494789B}" type="presParOf" srcId="{61034785-DEF3-4B1C-BCD4-026120BA0D8A}" destId="{CD322059-804B-4965-826D-AA4573BF9D54}" srcOrd="0" destOrd="0" presId="urn:microsoft.com/office/officeart/2005/8/layout/process5"/>
    <dgm:cxn modelId="{41A93237-D3B9-4540-A4E4-C6A730B132E6}" type="presParOf" srcId="{7817632F-BE27-4458-A02C-01389294A265}" destId="{2004D94F-75AE-44F9-B855-2B3EDE52E745}" srcOrd="2" destOrd="0" presId="urn:microsoft.com/office/officeart/2005/8/layout/process5"/>
    <dgm:cxn modelId="{343293A7-369B-4EA6-91A9-389991FE3347}" type="presParOf" srcId="{7817632F-BE27-4458-A02C-01389294A265}" destId="{2DDB0DC1-4F4C-477E-AA37-8F22F9B49A81}" srcOrd="3" destOrd="0" presId="urn:microsoft.com/office/officeart/2005/8/layout/process5"/>
    <dgm:cxn modelId="{FE36CC00-1EF0-411F-BDD4-6814C8515307}" type="presParOf" srcId="{2DDB0DC1-4F4C-477E-AA37-8F22F9B49A81}" destId="{DE1DA9E8-02CB-4795-97F7-08E7A569373A}" srcOrd="0" destOrd="0" presId="urn:microsoft.com/office/officeart/2005/8/layout/process5"/>
    <dgm:cxn modelId="{3F456029-C02B-4BA1-BC70-E43DEF4A3427}" type="presParOf" srcId="{7817632F-BE27-4458-A02C-01389294A265}" destId="{289E0DFD-C93E-40AD-A9EA-B1D4795312AB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14B6B1-1F11-49AF-9E62-4EF7D06A5F43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019C60A-93C8-485E-8A93-EB0590E9B903}">
      <dgm:prSet/>
      <dgm:spPr/>
      <dgm:t>
        <a:bodyPr/>
        <a:lstStyle/>
        <a:p>
          <a:r>
            <a:rPr lang="en-US"/>
            <a:t>الوصول إلى المصادر الرقمية</a:t>
          </a:r>
        </a:p>
      </dgm:t>
    </dgm:pt>
    <dgm:pt modelId="{76557517-A8E7-48A5-8E16-F76A2FEA2BE9}" type="parTrans" cxnId="{820FDCED-B2D6-47A9-AF2F-AFFD005F5C0F}">
      <dgm:prSet/>
      <dgm:spPr/>
      <dgm:t>
        <a:bodyPr/>
        <a:lstStyle/>
        <a:p>
          <a:endParaRPr lang="en-US"/>
        </a:p>
      </dgm:t>
    </dgm:pt>
    <dgm:pt modelId="{AFE206EB-E452-43B7-881B-68B111DC9073}" type="sibTrans" cxnId="{820FDCED-B2D6-47A9-AF2F-AFFD005F5C0F}">
      <dgm:prSet/>
      <dgm:spPr/>
      <dgm:t>
        <a:bodyPr/>
        <a:lstStyle/>
        <a:p>
          <a:endParaRPr lang="en-US"/>
        </a:p>
      </dgm:t>
    </dgm:pt>
    <dgm:pt modelId="{D5DCE5D2-3CB5-4931-A8D0-55BA3CB8116B}">
      <dgm:prSet/>
      <dgm:spPr/>
      <dgm:t>
        <a:bodyPr/>
        <a:lstStyle/>
        <a:p>
          <a:r>
            <a:rPr lang="en-US"/>
            <a:t>إدارة البيانات الضخمة</a:t>
          </a:r>
        </a:p>
      </dgm:t>
    </dgm:pt>
    <dgm:pt modelId="{A40A7129-A1C5-429B-AD61-DF393E538DEC}" type="parTrans" cxnId="{B2264FC7-CB7C-4A0F-B19D-FF9D4DFD92F0}">
      <dgm:prSet/>
      <dgm:spPr/>
      <dgm:t>
        <a:bodyPr/>
        <a:lstStyle/>
        <a:p>
          <a:endParaRPr lang="en-US"/>
        </a:p>
      </dgm:t>
    </dgm:pt>
    <dgm:pt modelId="{41704157-4094-425D-85C4-C08338376BCA}" type="sibTrans" cxnId="{B2264FC7-CB7C-4A0F-B19D-FF9D4DFD92F0}">
      <dgm:prSet/>
      <dgm:spPr/>
      <dgm:t>
        <a:bodyPr/>
        <a:lstStyle/>
        <a:p>
          <a:endParaRPr lang="en-US"/>
        </a:p>
      </dgm:t>
    </dgm:pt>
    <dgm:pt modelId="{30A77DD1-CAC8-4607-8071-B0E8C4B67FA9}">
      <dgm:prSet/>
      <dgm:spPr/>
      <dgm:t>
        <a:bodyPr/>
        <a:lstStyle/>
        <a:p>
          <a:r>
            <a:rPr lang="en-US"/>
            <a:t>استخدام البرمجيات البحثية</a:t>
          </a:r>
        </a:p>
      </dgm:t>
    </dgm:pt>
    <dgm:pt modelId="{F77CC27C-1CC5-4988-BC00-EA0572E3B504}" type="parTrans" cxnId="{35F8DECF-F0DC-4838-A521-27F3C3718494}">
      <dgm:prSet/>
      <dgm:spPr/>
      <dgm:t>
        <a:bodyPr/>
        <a:lstStyle/>
        <a:p>
          <a:endParaRPr lang="en-US"/>
        </a:p>
      </dgm:t>
    </dgm:pt>
    <dgm:pt modelId="{71465E1D-2B7C-4603-ACE5-B0C96C557CD0}" type="sibTrans" cxnId="{35F8DECF-F0DC-4838-A521-27F3C3718494}">
      <dgm:prSet/>
      <dgm:spPr/>
      <dgm:t>
        <a:bodyPr/>
        <a:lstStyle/>
        <a:p>
          <a:endParaRPr lang="en-US"/>
        </a:p>
      </dgm:t>
    </dgm:pt>
    <dgm:pt modelId="{45F55372-F22D-495E-8DF9-25CF8FA25D3D}">
      <dgm:prSet/>
      <dgm:spPr/>
      <dgm:t>
        <a:bodyPr/>
        <a:lstStyle/>
        <a:p>
          <a:r>
            <a:rPr lang="en-US"/>
            <a:t>المرجع: [المهارات الرقمية للبحث العلمي](#)</a:t>
          </a:r>
        </a:p>
      </dgm:t>
    </dgm:pt>
    <dgm:pt modelId="{EBE9FB90-8560-4118-B539-B08B02DFB964}" type="parTrans" cxnId="{41CD788B-0B70-4431-907A-568B53BAC1A7}">
      <dgm:prSet/>
      <dgm:spPr/>
      <dgm:t>
        <a:bodyPr/>
        <a:lstStyle/>
        <a:p>
          <a:endParaRPr lang="en-US"/>
        </a:p>
      </dgm:t>
    </dgm:pt>
    <dgm:pt modelId="{6859FCA2-53EE-4F10-8841-8CEE26AAA8F6}" type="sibTrans" cxnId="{41CD788B-0B70-4431-907A-568B53BAC1A7}">
      <dgm:prSet/>
      <dgm:spPr/>
      <dgm:t>
        <a:bodyPr/>
        <a:lstStyle/>
        <a:p>
          <a:endParaRPr lang="en-US"/>
        </a:p>
      </dgm:t>
    </dgm:pt>
    <dgm:pt modelId="{0A1F31CF-BE81-412B-84AD-D8D1875535DA}" type="pres">
      <dgm:prSet presAssocID="{2C14B6B1-1F11-49AF-9E62-4EF7D06A5F43}" presName="matrix" presStyleCnt="0">
        <dgm:presLayoutVars>
          <dgm:chMax val="1"/>
          <dgm:dir/>
          <dgm:resizeHandles val="exact"/>
        </dgm:presLayoutVars>
      </dgm:prSet>
      <dgm:spPr/>
    </dgm:pt>
    <dgm:pt modelId="{5853B054-A87D-4E4E-95CE-3575D3B7B317}" type="pres">
      <dgm:prSet presAssocID="{2C14B6B1-1F11-49AF-9E62-4EF7D06A5F43}" presName="diamond" presStyleLbl="bgShp" presStyleIdx="0" presStyleCnt="1"/>
      <dgm:spPr/>
    </dgm:pt>
    <dgm:pt modelId="{4BC27D66-A95C-4D96-A694-666209538A1A}" type="pres">
      <dgm:prSet presAssocID="{2C14B6B1-1F11-49AF-9E62-4EF7D06A5F43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97AE4A7-F6B5-42E2-8166-CF3CFD9F12F3}" type="pres">
      <dgm:prSet presAssocID="{2C14B6B1-1F11-49AF-9E62-4EF7D06A5F43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4876113-230C-4AA0-BD0C-17718EC0C2E5}" type="pres">
      <dgm:prSet presAssocID="{2C14B6B1-1F11-49AF-9E62-4EF7D06A5F43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77A4E82-4639-4330-9604-55AEBFCDED8C}" type="pres">
      <dgm:prSet presAssocID="{2C14B6B1-1F11-49AF-9E62-4EF7D06A5F43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866CA27-0CE0-49D1-B1A0-948B33360B73}" type="presOf" srcId="{45F55372-F22D-495E-8DF9-25CF8FA25D3D}" destId="{677A4E82-4639-4330-9604-55AEBFCDED8C}" srcOrd="0" destOrd="0" presId="urn:microsoft.com/office/officeart/2005/8/layout/matrix3"/>
    <dgm:cxn modelId="{0D6EA46E-ED0A-4B3D-8425-FC8D4E2CCC8F}" type="presOf" srcId="{D5DCE5D2-3CB5-4931-A8D0-55BA3CB8116B}" destId="{A97AE4A7-F6B5-42E2-8166-CF3CFD9F12F3}" srcOrd="0" destOrd="0" presId="urn:microsoft.com/office/officeart/2005/8/layout/matrix3"/>
    <dgm:cxn modelId="{4E668B58-B15C-4DE2-B2CF-6D1A563FDFCA}" type="presOf" srcId="{1019C60A-93C8-485E-8A93-EB0590E9B903}" destId="{4BC27D66-A95C-4D96-A694-666209538A1A}" srcOrd="0" destOrd="0" presId="urn:microsoft.com/office/officeart/2005/8/layout/matrix3"/>
    <dgm:cxn modelId="{41CD788B-0B70-4431-907A-568B53BAC1A7}" srcId="{2C14B6B1-1F11-49AF-9E62-4EF7D06A5F43}" destId="{45F55372-F22D-495E-8DF9-25CF8FA25D3D}" srcOrd="3" destOrd="0" parTransId="{EBE9FB90-8560-4118-B539-B08B02DFB964}" sibTransId="{6859FCA2-53EE-4F10-8841-8CEE26AAA8F6}"/>
    <dgm:cxn modelId="{9AB5D391-D779-42F8-A626-925D19017B14}" type="presOf" srcId="{2C14B6B1-1F11-49AF-9E62-4EF7D06A5F43}" destId="{0A1F31CF-BE81-412B-84AD-D8D1875535DA}" srcOrd="0" destOrd="0" presId="urn:microsoft.com/office/officeart/2005/8/layout/matrix3"/>
    <dgm:cxn modelId="{B2264FC7-CB7C-4A0F-B19D-FF9D4DFD92F0}" srcId="{2C14B6B1-1F11-49AF-9E62-4EF7D06A5F43}" destId="{D5DCE5D2-3CB5-4931-A8D0-55BA3CB8116B}" srcOrd="1" destOrd="0" parTransId="{A40A7129-A1C5-429B-AD61-DF393E538DEC}" sibTransId="{41704157-4094-425D-85C4-C08338376BCA}"/>
    <dgm:cxn modelId="{35F8DECF-F0DC-4838-A521-27F3C3718494}" srcId="{2C14B6B1-1F11-49AF-9E62-4EF7D06A5F43}" destId="{30A77DD1-CAC8-4607-8071-B0E8C4B67FA9}" srcOrd="2" destOrd="0" parTransId="{F77CC27C-1CC5-4988-BC00-EA0572E3B504}" sibTransId="{71465E1D-2B7C-4603-ACE5-B0C96C557CD0}"/>
    <dgm:cxn modelId="{B18EFAEC-7DC6-4C6F-B4A8-C84EBCB5F0A8}" type="presOf" srcId="{30A77DD1-CAC8-4607-8071-B0E8C4B67FA9}" destId="{54876113-230C-4AA0-BD0C-17718EC0C2E5}" srcOrd="0" destOrd="0" presId="urn:microsoft.com/office/officeart/2005/8/layout/matrix3"/>
    <dgm:cxn modelId="{820FDCED-B2D6-47A9-AF2F-AFFD005F5C0F}" srcId="{2C14B6B1-1F11-49AF-9E62-4EF7D06A5F43}" destId="{1019C60A-93C8-485E-8A93-EB0590E9B903}" srcOrd="0" destOrd="0" parTransId="{76557517-A8E7-48A5-8E16-F76A2FEA2BE9}" sibTransId="{AFE206EB-E452-43B7-881B-68B111DC9073}"/>
    <dgm:cxn modelId="{E5421C14-FDB3-4263-B5FC-88C1B4A6BD2A}" type="presParOf" srcId="{0A1F31CF-BE81-412B-84AD-D8D1875535DA}" destId="{5853B054-A87D-4E4E-95CE-3575D3B7B317}" srcOrd="0" destOrd="0" presId="urn:microsoft.com/office/officeart/2005/8/layout/matrix3"/>
    <dgm:cxn modelId="{AEC237B8-1474-495D-941D-85A86086D7A9}" type="presParOf" srcId="{0A1F31CF-BE81-412B-84AD-D8D1875535DA}" destId="{4BC27D66-A95C-4D96-A694-666209538A1A}" srcOrd="1" destOrd="0" presId="urn:microsoft.com/office/officeart/2005/8/layout/matrix3"/>
    <dgm:cxn modelId="{EEFA26E0-CD25-4437-BE93-0CCA790A7F11}" type="presParOf" srcId="{0A1F31CF-BE81-412B-84AD-D8D1875535DA}" destId="{A97AE4A7-F6B5-42E2-8166-CF3CFD9F12F3}" srcOrd="2" destOrd="0" presId="urn:microsoft.com/office/officeart/2005/8/layout/matrix3"/>
    <dgm:cxn modelId="{DC528C9E-0276-4107-B31A-3573B049CB60}" type="presParOf" srcId="{0A1F31CF-BE81-412B-84AD-D8D1875535DA}" destId="{54876113-230C-4AA0-BD0C-17718EC0C2E5}" srcOrd="3" destOrd="0" presId="urn:microsoft.com/office/officeart/2005/8/layout/matrix3"/>
    <dgm:cxn modelId="{63CC1191-3649-41A2-BEA6-A33BE82D5049}" type="presParOf" srcId="{0A1F31CF-BE81-412B-84AD-D8D1875535DA}" destId="{677A4E82-4639-4330-9604-55AEBFCDED8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A9F1E8-463E-4086-9E8F-4826211626A9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F5EFAF8-D1C5-46D6-830F-87BB5FD31E88}">
      <dgm:prSet/>
      <dgm:spPr/>
      <dgm:t>
        <a:bodyPr/>
        <a:lstStyle/>
        <a:p>
          <a:r>
            <a:rPr lang="en-US"/>
            <a:t>تحليل المصادر</a:t>
          </a:r>
        </a:p>
      </dgm:t>
    </dgm:pt>
    <dgm:pt modelId="{7F8FF1A9-5942-4DA3-BFC1-FE582EE78A5F}" type="parTrans" cxnId="{2E048DCF-C7BE-4FFD-A9EF-4942C75CE9F1}">
      <dgm:prSet/>
      <dgm:spPr/>
      <dgm:t>
        <a:bodyPr/>
        <a:lstStyle/>
        <a:p>
          <a:endParaRPr lang="en-US"/>
        </a:p>
      </dgm:t>
    </dgm:pt>
    <dgm:pt modelId="{B5F73D11-2020-4D03-956D-1554FB1F4327}" type="sibTrans" cxnId="{2E048DCF-C7BE-4FFD-A9EF-4942C75CE9F1}">
      <dgm:prSet/>
      <dgm:spPr/>
      <dgm:t>
        <a:bodyPr/>
        <a:lstStyle/>
        <a:p>
          <a:endParaRPr lang="en-US"/>
        </a:p>
      </dgm:t>
    </dgm:pt>
    <dgm:pt modelId="{79887942-1BDF-4F8F-8E1A-90F3325261D7}">
      <dgm:prSet/>
      <dgm:spPr/>
      <dgm:t>
        <a:bodyPr/>
        <a:lstStyle/>
        <a:p>
          <a:r>
            <a:rPr lang="en-US"/>
            <a:t>التفكير النقدي</a:t>
          </a:r>
        </a:p>
      </dgm:t>
    </dgm:pt>
    <dgm:pt modelId="{267AE275-620D-40EC-ACA5-9A48D9AC5C60}" type="parTrans" cxnId="{888EB03D-3E4F-45A4-B5D4-F22B3A124124}">
      <dgm:prSet/>
      <dgm:spPr/>
      <dgm:t>
        <a:bodyPr/>
        <a:lstStyle/>
        <a:p>
          <a:endParaRPr lang="en-US"/>
        </a:p>
      </dgm:t>
    </dgm:pt>
    <dgm:pt modelId="{0D42869E-A324-41E2-9CD7-B6DF0668FC49}" type="sibTrans" cxnId="{888EB03D-3E4F-45A4-B5D4-F22B3A124124}">
      <dgm:prSet/>
      <dgm:spPr/>
      <dgm:t>
        <a:bodyPr/>
        <a:lstStyle/>
        <a:p>
          <a:endParaRPr lang="en-US"/>
        </a:p>
      </dgm:t>
    </dgm:pt>
    <dgm:pt modelId="{12DDBF67-B58A-4267-8DC8-699CBED07969}">
      <dgm:prSet/>
      <dgm:spPr/>
      <dgm:t>
        <a:bodyPr/>
        <a:lstStyle/>
        <a:p>
          <a:r>
            <a:rPr lang="en-US"/>
            <a:t>المرجع: [أهمية التفكير النقدي في البحث العلمي](#)</a:t>
          </a:r>
        </a:p>
      </dgm:t>
    </dgm:pt>
    <dgm:pt modelId="{55E481E4-8D50-4225-8A60-C5000FE47657}" type="parTrans" cxnId="{8A84F8B2-BA9B-477F-8B71-BF159B3477A1}">
      <dgm:prSet/>
      <dgm:spPr/>
      <dgm:t>
        <a:bodyPr/>
        <a:lstStyle/>
        <a:p>
          <a:endParaRPr lang="en-US"/>
        </a:p>
      </dgm:t>
    </dgm:pt>
    <dgm:pt modelId="{ED07F730-4464-41E9-B5E1-8296D478C54F}" type="sibTrans" cxnId="{8A84F8B2-BA9B-477F-8B71-BF159B3477A1}">
      <dgm:prSet/>
      <dgm:spPr/>
      <dgm:t>
        <a:bodyPr/>
        <a:lstStyle/>
        <a:p>
          <a:endParaRPr lang="en-US"/>
        </a:p>
      </dgm:t>
    </dgm:pt>
    <dgm:pt modelId="{273C8A61-9AD0-4241-8E3D-81118F2F98A5}" type="pres">
      <dgm:prSet presAssocID="{22A9F1E8-463E-4086-9E8F-4826211626A9}" presName="outerComposite" presStyleCnt="0">
        <dgm:presLayoutVars>
          <dgm:chMax val="5"/>
          <dgm:dir/>
          <dgm:resizeHandles val="exact"/>
        </dgm:presLayoutVars>
      </dgm:prSet>
      <dgm:spPr/>
    </dgm:pt>
    <dgm:pt modelId="{BB156321-471B-4C2D-BCDC-54FFA3C2D4CB}" type="pres">
      <dgm:prSet presAssocID="{22A9F1E8-463E-4086-9E8F-4826211626A9}" presName="dummyMaxCanvas" presStyleCnt="0">
        <dgm:presLayoutVars/>
      </dgm:prSet>
      <dgm:spPr/>
    </dgm:pt>
    <dgm:pt modelId="{8D134744-5398-4D30-AFFC-A6EAC270DD58}" type="pres">
      <dgm:prSet presAssocID="{22A9F1E8-463E-4086-9E8F-4826211626A9}" presName="ThreeNodes_1" presStyleLbl="node1" presStyleIdx="0" presStyleCnt="3">
        <dgm:presLayoutVars>
          <dgm:bulletEnabled val="1"/>
        </dgm:presLayoutVars>
      </dgm:prSet>
      <dgm:spPr/>
    </dgm:pt>
    <dgm:pt modelId="{9C17F22D-3513-4E81-A23D-F2B469A7A76B}" type="pres">
      <dgm:prSet presAssocID="{22A9F1E8-463E-4086-9E8F-4826211626A9}" presName="ThreeNodes_2" presStyleLbl="node1" presStyleIdx="1" presStyleCnt="3">
        <dgm:presLayoutVars>
          <dgm:bulletEnabled val="1"/>
        </dgm:presLayoutVars>
      </dgm:prSet>
      <dgm:spPr/>
    </dgm:pt>
    <dgm:pt modelId="{EC35D7F7-5771-4F36-91D2-42923E774F0D}" type="pres">
      <dgm:prSet presAssocID="{22A9F1E8-463E-4086-9E8F-4826211626A9}" presName="ThreeNodes_3" presStyleLbl="node1" presStyleIdx="2" presStyleCnt="3">
        <dgm:presLayoutVars>
          <dgm:bulletEnabled val="1"/>
        </dgm:presLayoutVars>
      </dgm:prSet>
      <dgm:spPr/>
    </dgm:pt>
    <dgm:pt modelId="{753A2A48-A44C-4A24-9ACC-A62631E5CC92}" type="pres">
      <dgm:prSet presAssocID="{22A9F1E8-463E-4086-9E8F-4826211626A9}" presName="ThreeConn_1-2" presStyleLbl="fgAccFollowNode1" presStyleIdx="0" presStyleCnt="2">
        <dgm:presLayoutVars>
          <dgm:bulletEnabled val="1"/>
        </dgm:presLayoutVars>
      </dgm:prSet>
      <dgm:spPr/>
    </dgm:pt>
    <dgm:pt modelId="{00AF22F5-9E6B-4017-8A31-BC016FE1E449}" type="pres">
      <dgm:prSet presAssocID="{22A9F1E8-463E-4086-9E8F-4826211626A9}" presName="ThreeConn_2-3" presStyleLbl="fgAccFollowNode1" presStyleIdx="1" presStyleCnt="2">
        <dgm:presLayoutVars>
          <dgm:bulletEnabled val="1"/>
        </dgm:presLayoutVars>
      </dgm:prSet>
      <dgm:spPr/>
    </dgm:pt>
    <dgm:pt modelId="{27253D26-504A-4A6A-A56F-3408BE3C94A9}" type="pres">
      <dgm:prSet presAssocID="{22A9F1E8-463E-4086-9E8F-4826211626A9}" presName="ThreeNodes_1_text" presStyleLbl="node1" presStyleIdx="2" presStyleCnt="3">
        <dgm:presLayoutVars>
          <dgm:bulletEnabled val="1"/>
        </dgm:presLayoutVars>
      </dgm:prSet>
      <dgm:spPr/>
    </dgm:pt>
    <dgm:pt modelId="{B25B3343-CD19-42E9-BD97-F620163C649B}" type="pres">
      <dgm:prSet presAssocID="{22A9F1E8-463E-4086-9E8F-4826211626A9}" presName="ThreeNodes_2_text" presStyleLbl="node1" presStyleIdx="2" presStyleCnt="3">
        <dgm:presLayoutVars>
          <dgm:bulletEnabled val="1"/>
        </dgm:presLayoutVars>
      </dgm:prSet>
      <dgm:spPr/>
    </dgm:pt>
    <dgm:pt modelId="{C189C98A-BF3B-4DFD-BBB9-8ADCAAF5EE34}" type="pres">
      <dgm:prSet presAssocID="{22A9F1E8-463E-4086-9E8F-4826211626A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88EB03D-3E4F-45A4-B5D4-F22B3A124124}" srcId="{22A9F1E8-463E-4086-9E8F-4826211626A9}" destId="{79887942-1BDF-4F8F-8E1A-90F3325261D7}" srcOrd="1" destOrd="0" parTransId="{267AE275-620D-40EC-ACA5-9A48D9AC5C60}" sibTransId="{0D42869E-A324-41E2-9CD7-B6DF0668FC49}"/>
    <dgm:cxn modelId="{85506742-64ED-47F5-8881-CB678B8B529C}" type="presOf" srcId="{0D42869E-A324-41E2-9CD7-B6DF0668FC49}" destId="{00AF22F5-9E6B-4017-8A31-BC016FE1E449}" srcOrd="0" destOrd="0" presId="urn:microsoft.com/office/officeart/2005/8/layout/vProcess5"/>
    <dgm:cxn modelId="{3027E96C-A749-49B7-B359-419639A0673C}" type="presOf" srcId="{12DDBF67-B58A-4267-8DC8-699CBED07969}" destId="{EC35D7F7-5771-4F36-91D2-42923E774F0D}" srcOrd="0" destOrd="0" presId="urn:microsoft.com/office/officeart/2005/8/layout/vProcess5"/>
    <dgm:cxn modelId="{BD7EAA72-DF67-4C47-A956-175F8BE11D97}" type="presOf" srcId="{79887942-1BDF-4F8F-8E1A-90F3325261D7}" destId="{9C17F22D-3513-4E81-A23D-F2B469A7A76B}" srcOrd="0" destOrd="0" presId="urn:microsoft.com/office/officeart/2005/8/layout/vProcess5"/>
    <dgm:cxn modelId="{7D6E305A-FC91-4C0C-84A0-D1D3A6F66B33}" type="presOf" srcId="{12DDBF67-B58A-4267-8DC8-699CBED07969}" destId="{C189C98A-BF3B-4DFD-BBB9-8ADCAAF5EE34}" srcOrd="1" destOrd="0" presId="urn:microsoft.com/office/officeart/2005/8/layout/vProcess5"/>
    <dgm:cxn modelId="{F814CF7A-8720-408A-8E23-93C14F583897}" type="presOf" srcId="{22A9F1E8-463E-4086-9E8F-4826211626A9}" destId="{273C8A61-9AD0-4241-8E3D-81118F2F98A5}" srcOrd="0" destOrd="0" presId="urn:microsoft.com/office/officeart/2005/8/layout/vProcess5"/>
    <dgm:cxn modelId="{8F47A589-0B4B-434E-9C4D-68DFF5193FAA}" type="presOf" srcId="{B5F73D11-2020-4D03-956D-1554FB1F4327}" destId="{753A2A48-A44C-4A24-9ACC-A62631E5CC92}" srcOrd="0" destOrd="0" presId="urn:microsoft.com/office/officeart/2005/8/layout/vProcess5"/>
    <dgm:cxn modelId="{8A84F8B2-BA9B-477F-8B71-BF159B3477A1}" srcId="{22A9F1E8-463E-4086-9E8F-4826211626A9}" destId="{12DDBF67-B58A-4267-8DC8-699CBED07969}" srcOrd="2" destOrd="0" parTransId="{55E481E4-8D50-4225-8A60-C5000FE47657}" sibTransId="{ED07F730-4464-41E9-B5E1-8296D478C54F}"/>
    <dgm:cxn modelId="{2E048DCF-C7BE-4FFD-A9EF-4942C75CE9F1}" srcId="{22A9F1E8-463E-4086-9E8F-4826211626A9}" destId="{1F5EFAF8-D1C5-46D6-830F-87BB5FD31E88}" srcOrd="0" destOrd="0" parTransId="{7F8FF1A9-5942-4DA3-BFC1-FE582EE78A5F}" sibTransId="{B5F73D11-2020-4D03-956D-1554FB1F4327}"/>
    <dgm:cxn modelId="{AD6A9EE9-29A4-4E42-8230-2AD2C8D8E2CE}" type="presOf" srcId="{79887942-1BDF-4F8F-8E1A-90F3325261D7}" destId="{B25B3343-CD19-42E9-BD97-F620163C649B}" srcOrd="1" destOrd="0" presId="urn:microsoft.com/office/officeart/2005/8/layout/vProcess5"/>
    <dgm:cxn modelId="{DDFE53EF-25F7-423A-B29C-3136B3F46954}" type="presOf" srcId="{1F5EFAF8-D1C5-46D6-830F-87BB5FD31E88}" destId="{8D134744-5398-4D30-AFFC-A6EAC270DD58}" srcOrd="0" destOrd="0" presId="urn:microsoft.com/office/officeart/2005/8/layout/vProcess5"/>
    <dgm:cxn modelId="{1CB1A6FF-A119-469F-994C-1F7D2C348939}" type="presOf" srcId="{1F5EFAF8-D1C5-46D6-830F-87BB5FD31E88}" destId="{27253D26-504A-4A6A-A56F-3408BE3C94A9}" srcOrd="1" destOrd="0" presId="urn:microsoft.com/office/officeart/2005/8/layout/vProcess5"/>
    <dgm:cxn modelId="{0EF6EC32-CE91-4229-B4CF-977BB9AC2E97}" type="presParOf" srcId="{273C8A61-9AD0-4241-8E3D-81118F2F98A5}" destId="{BB156321-471B-4C2D-BCDC-54FFA3C2D4CB}" srcOrd="0" destOrd="0" presId="urn:microsoft.com/office/officeart/2005/8/layout/vProcess5"/>
    <dgm:cxn modelId="{A9340FFD-2CA2-4FF7-A059-E632D1242DCC}" type="presParOf" srcId="{273C8A61-9AD0-4241-8E3D-81118F2F98A5}" destId="{8D134744-5398-4D30-AFFC-A6EAC270DD58}" srcOrd="1" destOrd="0" presId="urn:microsoft.com/office/officeart/2005/8/layout/vProcess5"/>
    <dgm:cxn modelId="{977914C5-F2C7-491A-BCDA-E14550920882}" type="presParOf" srcId="{273C8A61-9AD0-4241-8E3D-81118F2F98A5}" destId="{9C17F22D-3513-4E81-A23D-F2B469A7A76B}" srcOrd="2" destOrd="0" presId="urn:microsoft.com/office/officeart/2005/8/layout/vProcess5"/>
    <dgm:cxn modelId="{336784AF-F3C5-40C0-9FD4-5EA744C579D7}" type="presParOf" srcId="{273C8A61-9AD0-4241-8E3D-81118F2F98A5}" destId="{EC35D7F7-5771-4F36-91D2-42923E774F0D}" srcOrd="3" destOrd="0" presId="urn:microsoft.com/office/officeart/2005/8/layout/vProcess5"/>
    <dgm:cxn modelId="{85CDA30A-C576-4C9D-BC28-FE1AD1942BF9}" type="presParOf" srcId="{273C8A61-9AD0-4241-8E3D-81118F2F98A5}" destId="{753A2A48-A44C-4A24-9ACC-A62631E5CC92}" srcOrd="4" destOrd="0" presId="urn:microsoft.com/office/officeart/2005/8/layout/vProcess5"/>
    <dgm:cxn modelId="{B97BA023-73C1-4CEA-923A-6D4F0A8337BF}" type="presParOf" srcId="{273C8A61-9AD0-4241-8E3D-81118F2F98A5}" destId="{00AF22F5-9E6B-4017-8A31-BC016FE1E449}" srcOrd="5" destOrd="0" presId="urn:microsoft.com/office/officeart/2005/8/layout/vProcess5"/>
    <dgm:cxn modelId="{6BD91935-6443-4BA9-B51D-E819CF6211FE}" type="presParOf" srcId="{273C8A61-9AD0-4241-8E3D-81118F2F98A5}" destId="{27253D26-504A-4A6A-A56F-3408BE3C94A9}" srcOrd="6" destOrd="0" presId="urn:microsoft.com/office/officeart/2005/8/layout/vProcess5"/>
    <dgm:cxn modelId="{EC518D4A-BCBD-4D33-9AB8-9D3BB75F107F}" type="presParOf" srcId="{273C8A61-9AD0-4241-8E3D-81118F2F98A5}" destId="{B25B3343-CD19-42E9-BD97-F620163C649B}" srcOrd="7" destOrd="0" presId="urn:microsoft.com/office/officeart/2005/8/layout/vProcess5"/>
    <dgm:cxn modelId="{CD7DBA4D-3CC0-4445-8B51-67ADD7CEA319}" type="presParOf" srcId="{273C8A61-9AD0-4241-8E3D-81118F2F98A5}" destId="{C189C98A-BF3B-4DFD-BBB9-8ADCAAF5EE3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209137-CE35-4282-A6B8-CB78BFBFC71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920D808-8A92-4462-B203-92E730502549}">
      <dgm:prSet/>
      <dgm:spPr/>
      <dgm:t>
        <a:bodyPr/>
        <a:lstStyle/>
        <a:p>
          <a:r>
            <a:rPr lang="en-US"/>
            <a:t>النشر في المجلات المفتوحة</a:t>
          </a:r>
        </a:p>
      </dgm:t>
    </dgm:pt>
    <dgm:pt modelId="{9E53F23D-E76F-4DB1-9645-ED255B5C35EB}" type="parTrans" cxnId="{1B20E4A4-F6E7-482A-BCE4-6F19F7E731E6}">
      <dgm:prSet/>
      <dgm:spPr/>
      <dgm:t>
        <a:bodyPr/>
        <a:lstStyle/>
        <a:p>
          <a:endParaRPr lang="en-US"/>
        </a:p>
      </dgm:t>
    </dgm:pt>
    <dgm:pt modelId="{C1D037BA-529C-4113-9694-3D2ED12CB882}" type="sibTrans" cxnId="{1B20E4A4-F6E7-482A-BCE4-6F19F7E731E6}">
      <dgm:prSet/>
      <dgm:spPr/>
      <dgm:t>
        <a:bodyPr/>
        <a:lstStyle/>
        <a:p>
          <a:endParaRPr lang="en-US"/>
        </a:p>
      </dgm:t>
    </dgm:pt>
    <dgm:pt modelId="{91003A59-08A0-4494-80E2-89049753542F}">
      <dgm:prSet/>
      <dgm:spPr/>
      <dgm:t>
        <a:bodyPr/>
        <a:lstStyle/>
        <a:p>
          <a:r>
            <a:rPr lang="en-US"/>
            <a:t>مشاركة البيانات والنتائج</a:t>
          </a:r>
        </a:p>
      </dgm:t>
    </dgm:pt>
    <dgm:pt modelId="{D2F43CCC-1958-45E0-9EBA-FFC70BB59CB8}" type="parTrans" cxnId="{38BC677F-4B68-4346-B7CE-EC15A0DD0CA7}">
      <dgm:prSet/>
      <dgm:spPr/>
      <dgm:t>
        <a:bodyPr/>
        <a:lstStyle/>
        <a:p>
          <a:endParaRPr lang="en-US"/>
        </a:p>
      </dgm:t>
    </dgm:pt>
    <dgm:pt modelId="{27AE26F8-952D-430F-AC6B-D2E49571A433}" type="sibTrans" cxnId="{38BC677F-4B68-4346-B7CE-EC15A0DD0CA7}">
      <dgm:prSet/>
      <dgm:spPr/>
      <dgm:t>
        <a:bodyPr/>
        <a:lstStyle/>
        <a:p>
          <a:endParaRPr lang="en-US"/>
        </a:p>
      </dgm:t>
    </dgm:pt>
    <dgm:pt modelId="{DA30E555-05B7-447D-9CFB-036EF74F3524}">
      <dgm:prSet/>
      <dgm:spPr/>
      <dgm:t>
        <a:bodyPr/>
        <a:lstStyle/>
        <a:p>
          <a:r>
            <a:rPr lang="en-US"/>
            <a:t>المرجع: [النشر المفتوح في البحث العلمي](#)</a:t>
          </a:r>
        </a:p>
      </dgm:t>
    </dgm:pt>
    <dgm:pt modelId="{11C94F01-56C0-4F49-B10A-5BF47AB5E49D}" type="parTrans" cxnId="{AFC93F06-3DA8-4CCD-94C3-E9F6C6E77678}">
      <dgm:prSet/>
      <dgm:spPr/>
      <dgm:t>
        <a:bodyPr/>
        <a:lstStyle/>
        <a:p>
          <a:endParaRPr lang="en-US"/>
        </a:p>
      </dgm:t>
    </dgm:pt>
    <dgm:pt modelId="{C8338AB2-0138-49DD-8D2B-20F2735FFA87}" type="sibTrans" cxnId="{AFC93F06-3DA8-4CCD-94C3-E9F6C6E77678}">
      <dgm:prSet/>
      <dgm:spPr/>
      <dgm:t>
        <a:bodyPr/>
        <a:lstStyle/>
        <a:p>
          <a:endParaRPr lang="en-US"/>
        </a:p>
      </dgm:t>
    </dgm:pt>
    <dgm:pt modelId="{A24957BE-C1A5-4AC0-9A5E-33CDD55855A6}" type="pres">
      <dgm:prSet presAssocID="{74209137-CE35-4282-A6B8-CB78BFBFC7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F432ABE-B1F7-4AF9-A6FA-064C39F403A8}" type="pres">
      <dgm:prSet presAssocID="{4920D808-8A92-4462-B203-92E730502549}" presName="hierRoot1" presStyleCnt="0"/>
      <dgm:spPr/>
    </dgm:pt>
    <dgm:pt modelId="{7FD4FF43-DB7B-408D-BEAB-69370969E247}" type="pres">
      <dgm:prSet presAssocID="{4920D808-8A92-4462-B203-92E730502549}" presName="composite" presStyleCnt="0"/>
      <dgm:spPr/>
    </dgm:pt>
    <dgm:pt modelId="{8B015633-B5B0-43BB-9418-7575446BE214}" type="pres">
      <dgm:prSet presAssocID="{4920D808-8A92-4462-B203-92E730502549}" presName="background" presStyleLbl="node0" presStyleIdx="0" presStyleCnt="3"/>
      <dgm:spPr/>
    </dgm:pt>
    <dgm:pt modelId="{4E124962-7001-4BE5-9104-99DDB811BFEB}" type="pres">
      <dgm:prSet presAssocID="{4920D808-8A92-4462-B203-92E730502549}" presName="text" presStyleLbl="fgAcc0" presStyleIdx="0" presStyleCnt="3">
        <dgm:presLayoutVars>
          <dgm:chPref val="3"/>
        </dgm:presLayoutVars>
      </dgm:prSet>
      <dgm:spPr/>
    </dgm:pt>
    <dgm:pt modelId="{AEAFFDD7-4DE6-4779-B017-589F95B765E3}" type="pres">
      <dgm:prSet presAssocID="{4920D808-8A92-4462-B203-92E730502549}" presName="hierChild2" presStyleCnt="0"/>
      <dgm:spPr/>
    </dgm:pt>
    <dgm:pt modelId="{F62F3675-F840-41D7-B4F9-EA9F8CE3E69E}" type="pres">
      <dgm:prSet presAssocID="{91003A59-08A0-4494-80E2-89049753542F}" presName="hierRoot1" presStyleCnt="0"/>
      <dgm:spPr/>
    </dgm:pt>
    <dgm:pt modelId="{04BD91D8-F232-4580-9EC5-3CD5F44D633F}" type="pres">
      <dgm:prSet presAssocID="{91003A59-08A0-4494-80E2-89049753542F}" presName="composite" presStyleCnt="0"/>
      <dgm:spPr/>
    </dgm:pt>
    <dgm:pt modelId="{FAE0DFE7-E950-41BF-A684-F62B57F0699A}" type="pres">
      <dgm:prSet presAssocID="{91003A59-08A0-4494-80E2-89049753542F}" presName="background" presStyleLbl="node0" presStyleIdx="1" presStyleCnt="3"/>
      <dgm:spPr/>
    </dgm:pt>
    <dgm:pt modelId="{20CA781D-3049-45F6-9AA4-3082ED17493C}" type="pres">
      <dgm:prSet presAssocID="{91003A59-08A0-4494-80E2-89049753542F}" presName="text" presStyleLbl="fgAcc0" presStyleIdx="1" presStyleCnt="3">
        <dgm:presLayoutVars>
          <dgm:chPref val="3"/>
        </dgm:presLayoutVars>
      </dgm:prSet>
      <dgm:spPr/>
    </dgm:pt>
    <dgm:pt modelId="{8E278ABD-7DA2-40B4-81F2-5C9D15EBAE9D}" type="pres">
      <dgm:prSet presAssocID="{91003A59-08A0-4494-80E2-89049753542F}" presName="hierChild2" presStyleCnt="0"/>
      <dgm:spPr/>
    </dgm:pt>
    <dgm:pt modelId="{990E07EB-540C-4DA2-A2BC-311F1915005C}" type="pres">
      <dgm:prSet presAssocID="{DA30E555-05B7-447D-9CFB-036EF74F3524}" presName="hierRoot1" presStyleCnt="0"/>
      <dgm:spPr/>
    </dgm:pt>
    <dgm:pt modelId="{3222E01C-8C3E-4E6E-B489-A2DA1694DB1A}" type="pres">
      <dgm:prSet presAssocID="{DA30E555-05B7-447D-9CFB-036EF74F3524}" presName="composite" presStyleCnt="0"/>
      <dgm:spPr/>
    </dgm:pt>
    <dgm:pt modelId="{97FBFDAB-BEF9-41B8-A5FE-21227AC78DB5}" type="pres">
      <dgm:prSet presAssocID="{DA30E555-05B7-447D-9CFB-036EF74F3524}" presName="background" presStyleLbl="node0" presStyleIdx="2" presStyleCnt="3"/>
      <dgm:spPr/>
    </dgm:pt>
    <dgm:pt modelId="{F74FC20E-8B6D-4184-8240-F0992416F9DE}" type="pres">
      <dgm:prSet presAssocID="{DA30E555-05B7-447D-9CFB-036EF74F3524}" presName="text" presStyleLbl="fgAcc0" presStyleIdx="2" presStyleCnt="3">
        <dgm:presLayoutVars>
          <dgm:chPref val="3"/>
        </dgm:presLayoutVars>
      </dgm:prSet>
      <dgm:spPr/>
    </dgm:pt>
    <dgm:pt modelId="{F03D59B6-38D3-461A-A058-1BB1E9936346}" type="pres">
      <dgm:prSet presAssocID="{DA30E555-05B7-447D-9CFB-036EF74F3524}" presName="hierChild2" presStyleCnt="0"/>
      <dgm:spPr/>
    </dgm:pt>
  </dgm:ptLst>
  <dgm:cxnLst>
    <dgm:cxn modelId="{AFC93F06-3DA8-4CCD-94C3-E9F6C6E77678}" srcId="{74209137-CE35-4282-A6B8-CB78BFBFC715}" destId="{DA30E555-05B7-447D-9CFB-036EF74F3524}" srcOrd="2" destOrd="0" parTransId="{11C94F01-56C0-4F49-B10A-5BF47AB5E49D}" sibTransId="{C8338AB2-0138-49DD-8D2B-20F2735FFA87}"/>
    <dgm:cxn modelId="{83708B25-8233-4FFE-BF75-BA1BC40AC24E}" type="presOf" srcId="{4920D808-8A92-4462-B203-92E730502549}" destId="{4E124962-7001-4BE5-9104-99DDB811BFEB}" srcOrd="0" destOrd="0" presId="urn:microsoft.com/office/officeart/2005/8/layout/hierarchy1"/>
    <dgm:cxn modelId="{271DD669-1B32-44D3-907C-61992D96E633}" type="presOf" srcId="{91003A59-08A0-4494-80E2-89049753542F}" destId="{20CA781D-3049-45F6-9AA4-3082ED17493C}" srcOrd="0" destOrd="0" presId="urn:microsoft.com/office/officeart/2005/8/layout/hierarchy1"/>
    <dgm:cxn modelId="{CB286073-9229-4F62-9CC8-0E43FB15E3B0}" type="presOf" srcId="{74209137-CE35-4282-A6B8-CB78BFBFC715}" destId="{A24957BE-C1A5-4AC0-9A5E-33CDD55855A6}" srcOrd="0" destOrd="0" presId="urn:microsoft.com/office/officeart/2005/8/layout/hierarchy1"/>
    <dgm:cxn modelId="{38BC677F-4B68-4346-B7CE-EC15A0DD0CA7}" srcId="{74209137-CE35-4282-A6B8-CB78BFBFC715}" destId="{91003A59-08A0-4494-80E2-89049753542F}" srcOrd="1" destOrd="0" parTransId="{D2F43CCC-1958-45E0-9EBA-FFC70BB59CB8}" sibTransId="{27AE26F8-952D-430F-AC6B-D2E49571A433}"/>
    <dgm:cxn modelId="{1B20E4A4-F6E7-482A-BCE4-6F19F7E731E6}" srcId="{74209137-CE35-4282-A6B8-CB78BFBFC715}" destId="{4920D808-8A92-4462-B203-92E730502549}" srcOrd="0" destOrd="0" parTransId="{9E53F23D-E76F-4DB1-9645-ED255B5C35EB}" sibTransId="{C1D037BA-529C-4113-9694-3D2ED12CB882}"/>
    <dgm:cxn modelId="{64DE6EDC-37C6-4EBD-B6F5-E7D9C42C90C5}" type="presOf" srcId="{DA30E555-05B7-447D-9CFB-036EF74F3524}" destId="{F74FC20E-8B6D-4184-8240-F0992416F9DE}" srcOrd="0" destOrd="0" presId="urn:microsoft.com/office/officeart/2005/8/layout/hierarchy1"/>
    <dgm:cxn modelId="{5710FF47-36C9-4FFC-9F81-15EB56254F1C}" type="presParOf" srcId="{A24957BE-C1A5-4AC0-9A5E-33CDD55855A6}" destId="{FF432ABE-B1F7-4AF9-A6FA-064C39F403A8}" srcOrd="0" destOrd="0" presId="urn:microsoft.com/office/officeart/2005/8/layout/hierarchy1"/>
    <dgm:cxn modelId="{37C550C4-804F-44A1-BCE8-D02542067082}" type="presParOf" srcId="{FF432ABE-B1F7-4AF9-A6FA-064C39F403A8}" destId="{7FD4FF43-DB7B-408D-BEAB-69370969E247}" srcOrd="0" destOrd="0" presId="urn:microsoft.com/office/officeart/2005/8/layout/hierarchy1"/>
    <dgm:cxn modelId="{08A33F7B-F303-4E32-9123-0E947AA30D9D}" type="presParOf" srcId="{7FD4FF43-DB7B-408D-BEAB-69370969E247}" destId="{8B015633-B5B0-43BB-9418-7575446BE214}" srcOrd="0" destOrd="0" presId="urn:microsoft.com/office/officeart/2005/8/layout/hierarchy1"/>
    <dgm:cxn modelId="{6E84A0A6-25B8-4F3D-8B15-C96F148FF0E9}" type="presParOf" srcId="{7FD4FF43-DB7B-408D-BEAB-69370969E247}" destId="{4E124962-7001-4BE5-9104-99DDB811BFEB}" srcOrd="1" destOrd="0" presId="urn:microsoft.com/office/officeart/2005/8/layout/hierarchy1"/>
    <dgm:cxn modelId="{616E7472-FBB4-4B0B-9C52-07E195417B86}" type="presParOf" srcId="{FF432ABE-B1F7-4AF9-A6FA-064C39F403A8}" destId="{AEAFFDD7-4DE6-4779-B017-589F95B765E3}" srcOrd="1" destOrd="0" presId="urn:microsoft.com/office/officeart/2005/8/layout/hierarchy1"/>
    <dgm:cxn modelId="{CF9A6311-3B51-4A05-906B-9B49FBF8B898}" type="presParOf" srcId="{A24957BE-C1A5-4AC0-9A5E-33CDD55855A6}" destId="{F62F3675-F840-41D7-B4F9-EA9F8CE3E69E}" srcOrd="1" destOrd="0" presId="urn:microsoft.com/office/officeart/2005/8/layout/hierarchy1"/>
    <dgm:cxn modelId="{1153AD88-B242-44DD-9B3D-F58A02E52A03}" type="presParOf" srcId="{F62F3675-F840-41D7-B4F9-EA9F8CE3E69E}" destId="{04BD91D8-F232-4580-9EC5-3CD5F44D633F}" srcOrd="0" destOrd="0" presId="urn:microsoft.com/office/officeart/2005/8/layout/hierarchy1"/>
    <dgm:cxn modelId="{CD060E4E-47F9-4A53-8B36-08AB7967D426}" type="presParOf" srcId="{04BD91D8-F232-4580-9EC5-3CD5F44D633F}" destId="{FAE0DFE7-E950-41BF-A684-F62B57F0699A}" srcOrd="0" destOrd="0" presId="urn:microsoft.com/office/officeart/2005/8/layout/hierarchy1"/>
    <dgm:cxn modelId="{2BC08DD4-7D72-4D20-8A04-CA9D4B500E7A}" type="presParOf" srcId="{04BD91D8-F232-4580-9EC5-3CD5F44D633F}" destId="{20CA781D-3049-45F6-9AA4-3082ED17493C}" srcOrd="1" destOrd="0" presId="urn:microsoft.com/office/officeart/2005/8/layout/hierarchy1"/>
    <dgm:cxn modelId="{2630B01A-4FBE-4236-BFC5-E9DECBB2BD31}" type="presParOf" srcId="{F62F3675-F840-41D7-B4F9-EA9F8CE3E69E}" destId="{8E278ABD-7DA2-40B4-81F2-5C9D15EBAE9D}" srcOrd="1" destOrd="0" presId="urn:microsoft.com/office/officeart/2005/8/layout/hierarchy1"/>
    <dgm:cxn modelId="{376840B3-9515-4CDE-A228-1B58EBC55F67}" type="presParOf" srcId="{A24957BE-C1A5-4AC0-9A5E-33CDD55855A6}" destId="{990E07EB-540C-4DA2-A2BC-311F1915005C}" srcOrd="2" destOrd="0" presId="urn:microsoft.com/office/officeart/2005/8/layout/hierarchy1"/>
    <dgm:cxn modelId="{FF7B413C-3361-434F-B780-7BDBD5FBB018}" type="presParOf" srcId="{990E07EB-540C-4DA2-A2BC-311F1915005C}" destId="{3222E01C-8C3E-4E6E-B489-A2DA1694DB1A}" srcOrd="0" destOrd="0" presId="urn:microsoft.com/office/officeart/2005/8/layout/hierarchy1"/>
    <dgm:cxn modelId="{3DA05264-AABB-433A-8231-BCB5DB91F547}" type="presParOf" srcId="{3222E01C-8C3E-4E6E-B489-A2DA1694DB1A}" destId="{97FBFDAB-BEF9-41B8-A5FE-21227AC78DB5}" srcOrd="0" destOrd="0" presId="urn:microsoft.com/office/officeart/2005/8/layout/hierarchy1"/>
    <dgm:cxn modelId="{C5ABA9BE-26D7-48EB-AB02-49B728A97188}" type="presParOf" srcId="{3222E01C-8C3E-4E6E-B489-A2DA1694DB1A}" destId="{F74FC20E-8B6D-4184-8240-F0992416F9DE}" srcOrd="1" destOrd="0" presId="urn:microsoft.com/office/officeart/2005/8/layout/hierarchy1"/>
    <dgm:cxn modelId="{38F3B3ED-BCFA-4D6F-B385-9D05B0532111}" type="presParOf" srcId="{990E07EB-540C-4DA2-A2BC-311F1915005C}" destId="{F03D59B6-38D3-461A-A058-1BB1E99363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8B73A1-62DC-4118-9075-414229898E6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AC26BC6-991B-43E7-B16D-5F2171BB7373}">
      <dgm:prSet/>
      <dgm:spPr/>
      <dgm:t>
        <a:bodyPr/>
        <a:lstStyle/>
        <a:p>
          <a:r>
            <a:rPr lang="en-US"/>
            <a:t>الالتزام بالمعايير الأخلاقية</a:t>
          </a:r>
        </a:p>
      </dgm:t>
    </dgm:pt>
    <dgm:pt modelId="{1DC29B81-9D1C-4D0D-9745-0C4F999F99F5}" type="parTrans" cxnId="{10B0A5CC-B15A-4FB2-98A6-D89F77C92541}">
      <dgm:prSet/>
      <dgm:spPr/>
      <dgm:t>
        <a:bodyPr/>
        <a:lstStyle/>
        <a:p>
          <a:endParaRPr lang="en-US"/>
        </a:p>
      </dgm:t>
    </dgm:pt>
    <dgm:pt modelId="{0EB65531-ADBA-4AF2-8C72-7EE938ECD644}" type="sibTrans" cxnId="{10B0A5CC-B15A-4FB2-98A6-D89F77C92541}">
      <dgm:prSet/>
      <dgm:spPr/>
      <dgm:t>
        <a:bodyPr/>
        <a:lstStyle/>
        <a:p>
          <a:endParaRPr lang="en-US"/>
        </a:p>
      </dgm:t>
    </dgm:pt>
    <dgm:pt modelId="{208C0271-4712-4829-BE4F-70BF65E3B8C9}">
      <dgm:prSet/>
      <dgm:spPr/>
      <dgm:t>
        <a:bodyPr/>
        <a:lstStyle/>
        <a:p>
          <a:r>
            <a:rPr lang="en-US"/>
            <a:t>التصدي للانتحال العلمي</a:t>
          </a:r>
        </a:p>
      </dgm:t>
    </dgm:pt>
    <dgm:pt modelId="{401B141F-1BC2-41EA-A200-030A2394D4C9}" type="parTrans" cxnId="{CD637A92-488C-48D2-AFD6-4C180DEAB2E5}">
      <dgm:prSet/>
      <dgm:spPr/>
      <dgm:t>
        <a:bodyPr/>
        <a:lstStyle/>
        <a:p>
          <a:endParaRPr lang="en-US"/>
        </a:p>
      </dgm:t>
    </dgm:pt>
    <dgm:pt modelId="{926A127E-63CF-48F7-929F-286B831152C7}" type="sibTrans" cxnId="{CD637A92-488C-48D2-AFD6-4C180DEAB2E5}">
      <dgm:prSet/>
      <dgm:spPr/>
      <dgm:t>
        <a:bodyPr/>
        <a:lstStyle/>
        <a:p>
          <a:endParaRPr lang="en-US"/>
        </a:p>
      </dgm:t>
    </dgm:pt>
    <dgm:pt modelId="{3A1E52F8-0581-4D9D-8F6C-E08F6598543E}">
      <dgm:prSet/>
      <dgm:spPr/>
      <dgm:t>
        <a:bodyPr/>
        <a:lstStyle/>
        <a:p>
          <a:r>
            <a:rPr lang="en-US"/>
            <a:t>المرجع: [أخلاقيات البحث في العصر الرقمي](#)</a:t>
          </a:r>
        </a:p>
      </dgm:t>
    </dgm:pt>
    <dgm:pt modelId="{AE274B9A-910D-46FA-8B8E-C997374BA573}" type="parTrans" cxnId="{ED0242C3-8625-4E7B-BA7E-868F0F30C658}">
      <dgm:prSet/>
      <dgm:spPr/>
      <dgm:t>
        <a:bodyPr/>
        <a:lstStyle/>
        <a:p>
          <a:endParaRPr lang="en-US"/>
        </a:p>
      </dgm:t>
    </dgm:pt>
    <dgm:pt modelId="{E5593851-E74F-4E04-9829-304BFC9582B5}" type="sibTrans" cxnId="{ED0242C3-8625-4E7B-BA7E-868F0F30C658}">
      <dgm:prSet/>
      <dgm:spPr/>
      <dgm:t>
        <a:bodyPr/>
        <a:lstStyle/>
        <a:p>
          <a:endParaRPr lang="en-US"/>
        </a:p>
      </dgm:t>
    </dgm:pt>
    <dgm:pt modelId="{DC40F67A-4118-4A94-9E6B-4412319359E6}" type="pres">
      <dgm:prSet presAssocID="{2F8B73A1-62DC-4118-9075-414229898E6E}" presName="outerComposite" presStyleCnt="0">
        <dgm:presLayoutVars>
          <dgm:chMax val="5"/>
          <dgm:dir/>
          <dgm:resizeHandles val="exact"/>
        </dgm:presLayoutVars>
      </dgm:prSet>
      <dgm:spPr/>
    </dgm:pt>
    <dgm:pt modelId="{A3789BB4-6AA6-4FCE-BD6F-2FCC39860416}" type="pres">
      <dgm:prSet presAssocID="{2F8B73A1-62DC-4118-9075-414229898E6E}" presName="dummyMaxCanvas" presStyleCnt="0">
        <dgm:presLayoutVars/>
      </dgm:prSet>
      <dgm:spPr/>
    </dgm:pt>
    <dgm:pt modelId="{A9259341-2DFB-4F0F-8AE2-D620AF0BA32D}" type="pres">
      <dgm:prSet presAssocID="{2F8B73A1-62DC-4118-9075-414229898E6E}" presName="ThreeNodes_1" presStyleLbl="node1" presStyleIdx="0" presStyleCnt="3">
        <dgm:presLayoutVars>
          <dgm:bulletEnabled val="1"/>
        </dgm:presLayoutVars>
      </dgm:prSet>
      <dgm:spPr/>
    </dgm:pt>
    <dgm:pt modelId="{15C8B15A-C896-494E-AE1E-FDA0A4CE8F95}" type="pres">
      <dgm:prSet presAssocID="{2F8B73A1-62DC-4118-9075-414229898E6E}" presName="ThreeNodes_2" presStyleLbl="node1" presStyleIdx="1" presStyleCnt="3">
        <dgm:presLayoutVars>
          <dgm:bulletEnabled val="1"/>
        </dgm:presLayoutVars>
      </dgm:prSet>
      <dgm:spPr/>
    </dgm:pt>
    <dgm:pt modelId="{95ED7EE8-F9B0-45FA-9E62-0C4042538423}" type="pres">
      <dgm:prSet presAssocID="{2F8B73A1-62DC-4118-9075-414229898E6E}" presName="ThreeNodes_3" presStyleLbl="node1" presStyleIdx="2" presStyleCnt="3">
        <dgm:presLayoutVars>
          <dgm:bulletEnabled val="1"/>
        </dgm:presLayoutVars>
      </dgm:prSet>
      <dgm:spPr/>
    </dgm:pt>
    <dgm:pt modelId="{EB2F4A22-C949-4F01-ADAF-0129645365C9}" type="pres">
      <dgm:prSet presAssocID="{2F8B73A1-62DC-4118-9075-414229898E6E}" presName="ThreeConn_1-2" presStyleLbl="fgAccFollowNode1" presStyleIdx="0" presStyleCnt="2">
        <dgm:presLayoutVars>
          <dgm:bulletEnabled val="1"/>
        </dgm:presLayoutVars>
      </dgm:prSet>
      <dgm:spPr/>
    </dgm:pt>
    <dgm:pt modelId="{1E41AC88-36A1-413D-93E7-580E973B802F}" type="pres">
      <dgm:prSet presAssocID="{2F8B73A1-62DC-4118-9075-414229898E6E}" presName="ThreeConn_2-3" presStyleLbl="fgAccFollowNode1" presStyleIdx="1" presStyleCnt="2">
        <dgm:presLayoutVars>
          <dgm:bulletEnabled val="1"/>
        </dgm:presLayoutVars>
      </dgm:prSet>
      <dgm:spPr/>
    </dgm:pt>
    <dgm:pt modelId="{7371C91D-31BA-4F97-856F-F3EAFD572E71}" type="pres">
      <dgm:prSet presAssocID="{2F8B73A1-62DC-4118-9075-414229898E6E}" presName="ThreeNodes_1_text" presStyleLbl="node1" presStyleIdx="2" presStyleCnt="3">
        <dgm:presLayoutVars>
          <dgm:bulletEnabled val="1"/>
        </dgm:presLayoutVars>
      </dgm:prSet>
      <dgm:spPr/>
    </dgm:pt>
    <dgm:pt modelId="{52AF253A-594C-449E-A047-8905FF64D7E7}" type="pres">
      <dgm:prSet presAssocID="{2F8B73A1-62DC-4118-9075-414229898E6E}" presName="ThreeNodes_2_text" presStyleLbl="node1" presStyleIdx="2" presStyleCnt="3">
        <dgm:presLayoutVars>
          <dgm:bulletEnabled val="1"/>
        </dgm:presLayoutVars>
      </dgm:prSet>
      <dgm:spPr/>
    </dgm:pt>
    <dgm:pt modelId="{66CED5A0-5FFC-4078-9E0E-66CA3CCA22A6}" type="pres">
      <dgm:prSet presAssocID="{2F8B73A1-62DC-4118-9075-414229898E6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C965E04-6BD6-4E9E-A507-A249478FAE8D}" type="presOf" srcId="{0EB65531-ADBA-4AF2-8C72-7EE938ECD644}" destId="{EB2F4A22-C949-4F01-ADAF-0129645365C9}" srcOrd="0" destOrd="0" presId="urn:microsoft.com/office/officeart/2005/8/layout/vProcess5"/>
    <dgm:cxn modelId="{A2B37806-2184-4BDC-8E29-8DC68689E3AA}" type="presOf" srcId="{1AC26BC6-991B-43E7-B16D-5F2171BB7373}" destId="{7371C91D-31BA-4F97-856F-F3EAFD572E71}" srcOrd="1" destOrd="0" presId="urn:microsoft.com/office/officeart/2005/8/layout/vProcess5"/>
    <dgm:cxn modelId="{1BBE4558-AAD1-4159-87B8-A2779F3BBF4F}" type="presOf" srcId="{1AC26BC6-991B-43E7-B16D-5F2171BB7373}" destId="{A9259341-2DFB-4F0F-8AE2-D620AF0BA32D}" srcOrd="0" destOrd="0" presId="urn:microsoft.com/office/officeart/2005/8/layout/vProcess5"/>
    <dgm:cxn modelId="{83CFD187-CBFC-4E6D-86E4-25F7A395ABC7}" type="presOf" srcId="{2F8B73A1-62DC-4118-9075-414229898E6E}" destId="{DC40F67A-4118-4A94-9E6B-4412319359E6}" srcOrd="0" destOrd="0" presId="urn:microsoft.com/office/officeart/2005/8/layout/vProcess5"/>
    <dgm:cxn modelId="{CD637A92-488C-48D2-AFD6-4C180DEAB2E5}" srcId="{2F8B73A1-62DC-4118-9075-414229898E6E}" destId="{208C0271-4712-4829-BE4F-70BF65E3B8C9}" srcOrd="1" destOrd="0" parTransId="{401B141F-1BC2-41EA-A200-030A2394D4C9}" sibTransId="{926A127E-63CF-48F7-929F-286B831152C7}"/>
    <dgm:cxn modelId="{1A13A293-DBE4-4102-AE78-CBB57E79AD8F}" type="presOf" srcId="{208C0271-4712-4829-BE4F-70BF65E3B8C9}" destId="{52AF253A-594C-449E-A047-8905FF64D7E7}" srcOrd="1" destOrd="0" presId="urn:microsoft.com/office/officeart/2005/8/layout/vProcess5"/>
    <dgm:cxn modelId="{E45057A8-398E-4738-AF33-690F4A94E795}" type="presOf" srcId="{3A1E52F8-0581-4D9D-8F6C-E08F6598543E}" destId="{66CED5A0-5FFC-4078-9E0E-66CA3CCA22A6}" srcOrd="1" destOrd="0" presId="urn:microsoft.com/office/officeart/2005/8/layout/vProcess5"/>
    <dgm:cxn modelId="{E31D0BBD-3DE3-4932-B54A-2F5C625C5577}" type="presOf" srcId="{208C0271-4712-4829-BE4F-70BF65E3B8C9}" destId="{15C8B15A-C896-494E-AE1E-FDA0A4CE8F95}" srcOrd="0" destOrd="0" presId="urn:microsoft.com/office/officeart/2005/8/layout/vProcess5"/>
    <dgm:cxn modelId="{ED0242C3-8625-4E7B-BA7E-868F0F30C658}" srcId="{2F8B73A1-62DC-4118-9075-414229898E6E}" destId="{3A1E52F8-0581-4D9D-8F6C-E08F6598543E}" srcOrd="2" destOrd="0" parTransId="{AE274B9A-910D-46FA-8B8E-C997374BA573}" sibTransId="{E5593851-E74F-4E04-9829-304BFC9582B5}"/>
    <dgm:cxn modelId="{1912B0CB-2742-49F0-AADA-ED2B6CA25840}" type="presOf" srcId="{926A127E-63CF-48F7-929F-286B831152C7}" destId="{1E41AC88-36A1-413D-93E7-580E973B802F}" srcOrd="0" destOrd="0" presId="urn:microsoft.com/office/officeart/2005/8/layout/vProcess5"/>
    <dgm:cxn modelId="{10B0A5CC-B15A-4FB2-98A6-D89F77C92541}" srcId="{2F8B73A1-62DC-4118-9075-414229898E6E}" destId="{1AC26BC6-991B-43E7-B16D-5F2171BB7373}" srcOrd="0" destOrd="0" parTransId="{1DC29B81-9D1C-4D0D-9745-0C4F999F99F5}" sibTransId="{0EB65531-ADBA-4AF2-8C72-7EE938ECD644}"/>
    <dgm:cxn modelId="{CE0435DD-8502-4C76-97F8-605AB3A8422E}" type="presOf" srcId="{3A1E52F8-0581-4D9D-8F6C-E08F6598543E}" destId="{95ED7EE8-F9B0-45FA-9E62-0C4042538423}" srcOrd="0" destOrd="0" presId="urn:microsoft.com/office/officeart/2005/8/layout/vProcess5"/>
    <dgm:cxn modelId="{5F5EED46-161A-4089-8938-0CEF59457F72}" type="presParOf" srcId="{DC40F67A-4118-4A94-9E6B-4412319359E6}" destId="{A3789BB4-6AA6-4FCE-BD6F-2FCC39860416}" srcOrd="0" destOrd="0" presId="urn:microsoft.com/office/officeart/2005/8/layout/vProcess5"/>
    <dgm:cxn modelId="{95DC50F2-DB76-4120-885E-70A5C2404CFE}" type="presParOf" srcId="{DC40F67A-4118-4A94-9E6B-4412319359E6}" destId="{A9259341-2DFB-4F0F-8AE2-D620AF0BA32D}" srcOrd="1" destOrd="0" presId="urn:microsoft.com/office/officeart/2005/8/layout/vProcess5"/>
    <dgm:cxn modelId="{92CAA957-5480-4799-A22A-98C1FAA46F5E}" type="presParOf" srcId="{DC40F67A-4118-4A94-9E6B-4412319359E6}" destId="{15C8B15A-C896-494E-AE1E-FDA0A4CE8F95}" srcOrd="2" destOrd="0" presId="urn:microsoft.com/office/officeart/2005/8/layout/vProcess5"/>
    <dgm:cxn modelId="{78E821B2-1608-43EA-BFE8-90374F852FFA}" type="presParOf" srcId="{DC40F67A-4118-4A94-9E6B-4412319359E6}" destId="{95ED7EE8-F9B0-45FA-9E62-0C4042538423}" srcOrd="3" destOrd="0" presId="urn:microsoft.com/office/officeart/2005/8/layout/vProcess5"/>
    <dgm:cxn modelId="{F92EDC43-88BB-4171-A55E-7BBC7EE693FD}" type="presParOf" srcId="{DC40F67A-4118-4A94-9E6B-4412319359E6}" destId="{EB2F4A22-C949-4F01-ADAF-0129645365C9}" srcOrd="4" destOrd="0" presId="urn:microsoft.com/office/officeart/2005/8/layout/vProcess5"/>
    <dgm:cxn modelId="{5149D85A-9872-4D5A-A7D5-236D453434D8}" type="presParOf" srcId="{DC40F67A-4118-4A94-9E6B-4412319359E6}" destId="{1E41AC88-36A1-413D-93E7-580E973B802F}" srcOrd="5" destOrd="0" presId="urn:microsoft.com/office/officeart/2005/8/layout/vProcess5"/>
    <dgm:cxn modelId="{89CF042F-5567-45F4-9AD8-449092967218}" type="presParOf" srcId="{DC40F67A-4118-4A94-9E6B-4412319359E6}" destId="{7371C91D-31BA-4F97-856F-F3EAFD572E71}" srcOrd="6" destOrd="0" presId="urn:microsoft.com/office/officeart/2005/8/layout/vProcess5"/>
    <dgm:cxn modelId="{5C439735-6929-4456-9740-4E7175564325}" type="presParOf" srcId="{DC40F67A-4118-4A94-9E6B-4412319359E6}" destId="{52AF253A-594C-449E-A047-8905FF64D7E7}" srcOrd="7" destOrd="0" presId="urn:microsoft.com/office/officeart/2005/8/layout/vProcess5"/>
    <dgm:cxn modelId="{4F429D7A-EC9A-4257-9F7E-DB8FF60EA8D4}" type="presParOf" srcId="{DC40F67A-4118-4A94-9E6B-4412319359E6}" destId="{66CED5A0-5FFC-4078-9E0E-66CA3CCA22A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40CA6B-86D2-452A-B1E9-78B20E006518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CD0512DA-E225-49A2-A44E-D1788250A4AB}">
      <dgm:prSet/>
      <dgm:spPr/>
      <dgm:t>
        <a:bodyPr/>
        <a:lstStyle/>
        <a:p>
          <a:r>
            <a:rPr lang="en-US"/>
            <a:t>البرمجة للتحليل المتقدم</a:t>
          </a:r>
        </a:p>
      </dgm:t>
    </dgm:pt>
    <dgm:pt modelId="{AB1E8C75-C13A-4D70-951C-90313771588F}" type="parTrans" cxnId="{FC004926-0E91-4616-A7BD-72A200509BA2}">
      <dgm:prSet/>
      <dgm:spPr/>
      <dgm:t>
        <a:bodyPr/>
        <a:lstStyle/>
        <a:p>
          <a:endParaRPr lang="en-US"/>
        </a:p>
      </dgm:t>
    </dgm:pt>
    <dgm:pt modelId="{B2AFC178-DEC3-4B0D-B570-4C6721F6D890}" type="sibTrans" cxnId="{FC004926-0E91-4616-A7BD-72A200509BA2}">
      <dgm:prSet/>
      <dgm:spPr/>
      <dgm:t>
        <a:bodyPr/>
        <a:lstStyle/>
        <a:p>
          <a:endParaRPr lang="en-US"/>
        </a:p>
      </dgm:t>
    </dgm:pt>
    <dgm:pt modelId="{A275FC6E-F62B-4EAB-86E3-BAA11493D978}">
      <dgm:prSet/>
      <dgm:spPr/>
      <dgm:t>
        <a:bodyPr/>
        <a:lstStyle/>
        <a:p>
          <a:r>
            <a:rPr lang="en-US"/>
            <a:t>تحليل البيانات الضخمة</a:t>
          </a:r>
        </a:p>
      </dgm:t>
    </dgm:pt>
    <dgm:pt modelId="{16E2F564-FD4D-4733-A853-823D79A04C36}" type="parTrans" cxnId="{57CD561B-E54A-492B-828E-7EE4C8FF50F6}">
      <dgm:prSet/>
      <dgm:spPr/>
      <dgm:t>
        <a:bodyPr/>
        <a:lstStyle/>
        <a:p>
          <a:endParaRPr lang="en-US"/>
        </a:p>
      </dgm:t>
    </dgm:pt>
    <dgm:pt modelId="{EB00494C-D389-4D25-8023-7A4EE53A93B2}" type="sibTrans" cxnId="{57CD561B-E54A-492B-828E-7EE4C8FF50F6}">
      <dgm:prSet/>
      <dgm:spPr/>
      <dgm:t>
        <a:bodyPr/>
        <a:lstStyle/>
        <a:p>
          <a:endParaRPr lang="en-US"/>
        </a:p>
      </dgm:t>
    </dgm:pt>
    <dgm:pt modelId="{098A7D9D-D05E-47CB-B929-8E59E7992090}">
      <dgm:prSet/>
      <dgm:spPr/>
      <dgm:t>
        <a:bodyPr/>
        <a:lstStyle/>
        <a:p>
          <a:r>
            <a:rPr lang="en-US"/>
            <a:t>المرجع: [البرمجة في البحث العلمي](#)</a:t>
          </a:r>
        </a:p>
      </dgm:t>
    </dgm:pt>
    <dgm:pt modelId="{46624576-5166-45B7-823D-C0E651C71EB7}" type="parTrans" cxnId="{F25D3510-4238-46F8-BF50-C95818CD7850}">
      <dgm:prSet/>
      <dgm:spPr/>
      <dgm:t>
        <a:bodyPr/>
        <a:lstStyle/>
        <a:p>
          <a:endParaRPr lang="en-US"/>
        </a:p>
      </dgm:t>
    </dgm:pt>
    <dgm:pt modelId="{C0A40ADD-6190-4340-A90F-67552108CEB4}" type="sibTrans" cxnId="{F25D3510-4238-46F8-BF50-C95818CD7850}">
      <dgm:prSet/>
      <dgm:spPr/>
      <dgm:t>
        <a:bodyPr/>
        <a:lstStyle/>
        <a:p>
          <a:endParaRPr lang="en-US"/>
        </a:p>
      </dgm:t>
    </dgm:pt>
    <dgm:pt modelId="{8B0B1A40-12E6-4286-9409-9B7B4CD3092D}" type="pres">
      <dgm:prSet presAssocID="{B740CA6B-86D2-452A-B1E9-78B20E0065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00E3DB-EB2C-404E-9C50-1491A95E3C85}" type="pres">
      <dgm:prSet presAssocID="{CD0512DA-E225-49A2-A44E-D1788250A4AB}" presName="hierRoot1" presStyleCnt="0"/>
      <dgm:spPr/>
    </dgm:pt>
    <dgm:pt modelId="{274C0072-F63F-44E5-9FD7-F1BDC94009DE}" type="pres">
      <dgm:prSet presAssocID="{CD0512DA-E225-49A2-A44E-D1788250A4AB}" presName="composite" presStyleCnt="0"/>
      <dgm:spPr/>
    </dgm:pt>
    <dgm:pt modelId="{A4543C59-BA3B-4148-916E-11C8F0713F4D}" type="pres">
      <dgm:prSet presAssocID="{CD0512DA-E225-49A2-A44E-D1788250A4AB}" presName="background" presStyleLbl="node0" presStyleIdx="0" presStyleCnt="3"/>
      <dgm:spPr/>
    </dgm:pt>
    <dgm:pt modelId="{3D506698-D6F7-46CF-90EF-A61E31DD0157}" type="pres">
      <dgm:prSet presAssocID="{CD0512DA-E225-49A2-A44E-D1788250A4AB}" presName="text" presStyleLbl="fgAcc0" presStyleIdx="0" presStyleCnt="3">
        <dgm:presLayoutVars>
          <dgm:chPref val="3"/>
        </dgm:presLayoutVars>
      </dgm:prSet>
      <dgm:spPr/>
    </dgm:pt>
    <dgm:pt modelId="{16D11317-C458-4529-B94E-8851E0692C5C}" type="pres">
      <dgm:prSet presAssocID="{CD0512DA-E225-49A2-A44E-D1788250A4AB}" presName="hierChild2" presStyleCnt="0"/>
      <dgm:spPr/>
    </dgm:pt>
    <dgm:pt modelId="{1A21E1EB-D8A4-4385-BD05-59A1193B420D}" type="pres">
      <dgm:prSet presAssocID="{A275FC6E-F62B-4EAB-86E3-BAA11493D978}" presName="hierRoot1" presStyleCnt="0"/>
      <dgm:spPr/>
    </dgm:pt>
    <dgm:pt modelId="{12CBA790-D992-41F2-8A8E-2A63B74D5CF9}" type="pres">
      <dgm:prSet presAssocID="{A275FC6E-F62B-4EAB-86E3-BAA11493D978}" presName="composite" presStyleCnt="0"/>
      <dgm:spPr/>
    </dgm:pt>
    <dgm:pt modelId="{BA926592-1BB2-4B98-A6EA-62B2D975EBB8}" type="pres">
      <dgm:prSet presAssocID="{A275FC6E-F62B-4EAB-86E3-BAA11493D978}" presName="background" presStyleLbl="node0" presStyleIdx="1" presStyleCnt="3"/>
      <dgm:spPr/>
    </dgm:pt>
    <dgm:pt modelId="{6E1BD93E-EE01-47DA-9D4E-C267DC381747}" type="pres">
      <dgm:prSet presAssocID="{A275FC6E-F62B-4EAB-86E3-BAA11493D978}" presName="text" presStyleLbl="fgAcc0" presStyleIdx="1" presStyleCnt="3">
        <dgm:presLayoutVars>
          <dgm:chPref val="3"/>
        </dgm:presLayoutVars>
      </dgm:prSet>
      <dgm:spPr/>
    </dgm:pt>
    <dgm:pt modelId="{EB5C0232-2838-46AF-B502-D8423BF02E40}" type="pres">
      <dgm:prSet presAssocID="{A275FC6E-F62B-4EAB-86E3-BAA11493D978}" presName="hierChild2" presStyleCnt="0"/>
      <dgm:spPr/>
    </dgm:pt>
    <dgm:pt modelId="{07DD86D3-00B0-4D63-A2FA-FA18A7DCDFB2}" type="pres">
      <dgm:prSet presAssocID="{098A7D9D-D05E-47CB-B929-8E59E7992090}" presName="hierRoot1" presStyleCnt="0"/>
      <dgm:spPr/>
    </dgm:pt>
    <dgm:pt modelId="{014565B3-DEF4-461D-BB57-13D63FD2D3EA}" type="pres">
      <dgm:prSet presAssocID="{098A7D9D-D05E-47CB-B929-8E59E7992090}" presName="composite" presStyleCnt="0"/>
      <dgm:spPr/>
    </dgm:pt>
    <dgm:pt modelId="{ABAD82CB-694E-48CA-98A6-2FDF2CFD82C6}" type="pres">
      <dgm:prSet presAssocID="{098A7D9D-D05E-47CB-B929-8E59E7992090}" presName="background" presStyleLbl="node0" presStyleIdx="2" presStyleCnt="3"/>
      <dgm:spPr/>
    </dgm:pt>
    <dgm:pt modelId="{22DE382F-7B8A-42C9-89FE-8789BC7BBBC1}" type="pres">
      <dgm:prSet presAssocID="{098A7D9D-D05E-47CB-B929-8E59E7992090}" presName="text" presStyleLbl="fgAcc0" presStyleIdx="2" presStyleCnt="3">
        <dgm:presLayoutVars>
          <dgm:chPref val="3"/>
        </dgm:presLayoutVars>
      </dgm:prSet>
      <dgm:spPr/>
    </dgm:pt>
    <dgm:pt modelId="{48E8A26A-05BE-40BB-921C-200B959BB7BF}" type="pres">
      <dgm:prSet presAssocID="{098A7D9D-D05E-47CB-B929-8E59E7992090}" presName="hierChild2" presStyleCnt="0"/>
      <dgm:spPr/>
    </dgm:pt>
  </dgm:ptLst>
  <dgm:cxnLst>
    <dgm:cxn modelId="{F25D3510-4238-46F8-BF50-C95818CD7850}" srcId="{B740CA6B-86D2-452A-B1E9-78B20E006518}" destId="{098A7D9D-D05E-47CB-B929-8E59E7992090}" srcOrd="2" destOrd="0" parTransId="{46624576-5166-45B7-823D-C0E651C71EB7}" sibTransId="{C0A40ADD-6190-4340-A90F-67552108CEB4}"/>
    <dgm:cxn modelId="{57CD561B-E54A-492B-828E-7EE4C8FF50F6}" srcId="{B740CA6B-86D2-452A-B1E9-78B20E006518}" destId="{A275FC6E-F62B-4EAB-86E3-BAA11493D978}" srcOrd="1" destOrd="0" parTransId="{16E2F564-FD4D-4733-A853-823D79A04C36}" sibTransId="{EB00494C-D389-4D25-8023-7A4EE53A93B2}"/>
    <dgm:cxn modelId="{50B1AF1E-59A3-45D9-B0AC-8530974251CE}" type="presOf" srcId="{CD0512DA-E225-49A2-A44E-D1788250A4AB}" destId="{3D506698-D6F7-46CF-90EF-A61E31DD0157}" srcOrd="0" destOrd="0" presId="urn:microsoft.com/office/officeart/2005/8/layout/hierarchy1"/>
    <dgm:cxn modelId="{FC004926-0E91-4616-A7BD-72A200509BA2}" srcId="{B740CA6B-86D2-452A-B1E9-78B20E006518}" destId="{CD0512DA-E225-49A2-A44E-D1788250A4AB}" srcOrd="0" destOrd="0" parTransId="{AB1E8C75-C13A-4D70-951C-90313771588F}" sibTransId="{B2AFC178-DEC3-4B0D-B570-4C6721F6D890}"/>
    <dgm:cxn modelId="{EA5F424D-F319-40A2-8130-241833ABA5E8}" type="presOf" srcId="{B740CA6B-86D2-452A-B1E9-78B20E006518}" destId="{8B0B1A40-12E6-4286-9409-9B7B4CD3092D}" srcOrd="0" destOrd="0" presId="urn:microsoft.com/office/officeart/2005/8/layout/hierarchy1"/>
    <dgm:cxn modelId="{601E2AE5-517A-4DDB-8509-C7AA81B46B22}" type="presOf" srcId="{098A7D9D-D05E-47CB-B929-8E59E7992090}" destId="{22DE382F-7B8A-42C9-89FE-8789BC7BBBC1}" srcOrd="0" destOrd="0" presId="urn:microsoft.com/office/officeart/2005/8/layout/hierarchy1"/>
    <dgm:cxn modelId="{16C027E7-4AE5-4406-9628-6F1A0FE86B31}" type="presOf" srcId="{A275FC6E-F62B-4EAB-86E3-BAA11493D978}" destId="{6E1BD93E-EE01-47DA-9D4E-C267DC381747}" srcOrd="0" destOrd="0" presId="urn:microsoft.com/office/officeart/2005/8/layout/hierarchy1"/>
    <dgm:cxn modelId="{4EA9E09D-AB0B-4540-A2E8-6FDB0320D529}" type="presParOf" srcId="{8B0B1A40-12E6-4286-9409-9B7B4CD3092D}" destId="{9300E3DB-EB2C-404E-9C50-1491A95E3C85}" srcOrd="0" destOrd="0" presId="urn:microsoft.com/office/officeart/2005/8/layout/hierarchy1"/>
    <dgm:cxn modelId="{DAFC2D0D-FEEC-4F9A-8E58-70B36C96F6A7}" type="presParOf" srcId="{9300E3DB-EB2C-404E-9C50-1491A95E3C85}" destId="{274C0072-F63F-44E5-9FD7-F1BDC94009DE}" srcOrd="0" destOrd="0" presId="urn:microsoft.com/office/officeart/2005/8/layout/hierarchy1"/>
    <dgm:cxn modelId="{32CC7ABC-BB89-4845-9B4F-C2D2C7F8CE56}" type="presParOf" srcId="{274C0072-F63F-44E5-9FD7-F1BDC94009DE}" destId="{A4543C59-BA3B-4148-916E-11C8F0713F4D}" srcOrd="0" destOrd="0" presId="urn:microsoft.com/office/officeart/2005/8/layout/hierarchy1"/>
    <dgm:cxn modelId="{43CDBE00-78A4-4EC1-BCBD-B9AE6986DED7}" type="presParOf" srcId="{274C0072-F63F-44E5-9FD7-F1BDC94009DE}" destId="{3D506698-D6F7-46CF-90EF-A61E31DD0157}" srcOrd="1" destOrd="0" presId="urn:microsoft.com/office/officeart/2005/8/layout/hierarchy1"/>
    <dgm:cxn modelId="{801BAF59-B620-4953-AFD0-CCE7161587F9}" type="presParOf" srcId="{9300E3DB-EB2C-404E-9C50-1491A95E3C85}" destId="{16D11317-C458-4529-B94E-8851E0692C5C}" srcOrd="1" destOrd="0" presId="urn:microsoft.com/office/officeart/2005/8/layout/hierarchy1"/>
    <dgm:cxn modelId="{99ABEC74-F274-4028-8C5D-C2B1061C0E2E}" type="presParOf" srcId="{8B0B1A40-12E6-4286-9409-9B7B4CD3092D}" destId="{1A21E1EB-D8A4-4385-BD05-59A1193B420D}" srcOrd="1" destOrd="0" presId="urn:microsoft.com/office/officeart/2005/8/layout/hierarchy1"/>
    <dgm:cxn modelId="{F0BE4430-268B-40AC-B84F-2F906A43AF04}" type="presParOf" srcId="{1A21E1EB-D8A4-4385-BD05-59A1193B420D}" destId="{12CBA790-D992-41F2-8A8E-2A63B74D5CF9}" srcOrd="0" destOrd="0" presId="urn:microsoft.com/office/officeart/2005/8/layout/hierarchy1"/>
    <dgm:cxn modelId="{C9E0195B-A30F-479E-AC43-A0B2F4FDBF73}" type="presParOf" srcId="{12CBA790-D992-41F2-8A8E-2A63B74D5CF9}" destId="{BA926592-1BB2-4B98-A6EA-62B2D975EBB8}" srcOrd="0" destOrd="0" presId="urn:microsoft.com/office/officeart/2005/8/layout/hierarchy1"/>
    <dgm:cxn modelId="{18A29049-0709-4FCF-9703-AFECBDA2C80A}" type="presParOf" srcId="{12CBA790-D992-41F2-8A8E-2A63B74D5CF9}" destId="{6E1BD93E-EE01-47DA-9D4E-C267DC381747}" srcOrd="1" destOrd="0" presId="urn:microsoft.com/office/officeart/2005/8/layout/hierarchy1"/>
    <dgm:cxn modelId="{01F58180-A3A1-4523-9214-9B7834D1347D}" type="presParOf" srcId="{1A21E1EB-D8A4-4385-BD05-59A1193B420D}" destId="{EB5C0232-2838-46AF-B502-D8423BF02E40}" srcOrd="1" destOrd="0" presId="urn:microsoft.com/office/officeart/2005/8/layout/hierarchy1"/>
    <dgm:cxn modelId="{8D6D145C-A468-435F-884F-7AE74D47338D}" type="presParOf" srcId="{8B0B1A40-12E6-4286-9409-9B7B4CD3092D}" destId="{07DD86D3-00B0-4D63-A2FA-FA18A7DCDFB2}" srcOrd="2" destOrd="0" presId="urn:microsoft.com/office/officeart/2005/8/layout/hierarchy1"/>
    <dgm:cxn modelId="{F351B17A-0511-4037-B44E-2E69A84718E3}" type="presParOf" srcId="{07DD86D3-00B0-4D63-A2FA-FA18A7DCDFB2}" destId="{014565B3-DEF4-461D-BB57-13D63FD2D3EA}" srcOrd="0" destOrd="0" presId="urn:microsoft.com/office/officeart/2005/8/layout/hierarchy1"/>
    <dgm:cxn modelId="{7C639125-F31C-4BAC-AAE6-2E353C13181C}" type="presParOf" srcId="{014565B3-DEF4-461D-BB57-13D63FD2D3EA}" destId="{ABAD82CB-694E-48CA-98A6-2FDF2CFD82C6}" srcOrd="0" destOrd="0" presId="urn:microsoft.com/office/officeart/2005/8/layout/hierarchy1"/>
    <dgm:cxn modelId="{7EB970EE-502F-4BE7-BA72-FF99C403FC9E}" type="presParOf" srcId="{014565B3-DEF4-461D-BB57-13D63FD2D3EA}" destId="{22DE382F-7B8A-42C9-89FE-8789BC7BBBC1}" srcOrd="1" destOrd="0" presId="urn:microsoft.com/office/officeart/2005/8/layout/hierarchy1"/>
    <dgm:cxn modelId="{2AC691FD-EE32-47C6-BE90-EA8189F88837}" type="presParOf" srcId="{07DD86D3-00B0-4D63-A2FA-FA18A7DCDFB2}" destId="{48E8A26A-05BE-40BB-921C-200B959BB7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AA0F12-7491-429A-A4AF-D63A4E40D770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275E54C-9582-4C39-BB5F-5858A58DFD91}">
      <dgm:prSet/>
      <dgm:spPr/>
      <dgm:t>
        <a:bodyPr/>
        <a:lstStyle/>
        <a:p>
          <a:r>
            <a:rPr lang="en-US"/>
            <a:t>تطوير حلول مبتكرة</a:t>
          </a:r>
        </a:p>
      </dgm:t>
    </dgm:pt>
    <dgm:pt modelId="{B4D5F2B4-EA95-41F5-9AB3-37B3A29199ED}" type="parTrans" cxnId="{8C59A9C1-7757-4AEA-9089-6062FA7384DA}">
      <dgm:prSet/>
      <dgm:spPr/>
      <dgm:t>
        <a:bodyPr/>
        <a:lstStyle/>
        <a:p>
          <a:endParaRPr lang="en-US"/>
        </a:p>
      </dgm:t>
    </dgm:pt>
    <dgm:pt modelId="{E8EFF1F0-AB27-4F52-A231-D5FFB8E085F1}" type="sibTrans" cxnId="{8C59A9C1-7757-4AEA-9089-6062FA7384DA}">
      <dgm:prSet/>
      <dgm:spPr/>
      <dgm:t>
        <a:bodyPr/>
        <a:lstStyle/>
        <a:p>
          <a:endParaRPr lang="en-US"/>
        </a:p>
      </dgm:t>
    </dgm:pt>
    <dgm:pt modelId="{6CE7858E-168C-4A04-9BC6-28358F38FD03}">
      <dgm:prSet/>
      <dgm:spPr/>
      <dgm:t>
        <a:bodyPr/>
        <a:lstStyle/>
        <a:p>
          <a:r>
            <a:rPr lang="en-US"/>
            <a:t>تصميم التجارب والأبحاث بطرق جديدة</a:t>
          </a:r>
        </a:p>
      </dgm:t>
    </dgm:pt>
    <dgm:pt modelId="{6ABF866A-7831-4EEC-89E1-0CC85FFAC132}" type="parTrans" cxnId="{F57335DC-8D18-4B88-BB4B-0D395AEAFA17}">
      <dgm:prSet/>
      <dgm:spPr/>
      <dgm:t>
        <a:bodyPr/>
        <a:lstStyle/>
        <a:p>
          <a:endParaRPr lang="en-US"/>
        </a:p>
      </dgm:t>
    </dgm:pt>
    <dgm:pt modelId="{C8AF7F5A-F7A6-439F-B234-883226FEC6FE}" type="sibTrans" cxnId="{F57335DC-8D18-4B88-BB4B-0D395AEAFA17}">
      <dgm:prSet/>
      <dgm:spPr/>
      <dgm:t>
        <a:bodyPr/>
        <a:lstStyle/>
        <a:p>
          <a:endParaRPr lang="en-US"/>
        </a:p>
      </dgm:t>
    </dgm:pt>
    <dgm:pt modelId="{E93AAD21-7C59-42AB-82EA-3D2314503271}">
      <dgm:prSet/>
      <dgm:spPr/>
      <dgm:t>
        <a:bodyPr/>
        <a:lstStyle/>
        <a:p>
          <a:r>
            <a:rPr lang="en-US"/>
            <a:t>المرجع: [الإبداع والابتكار في البحث العلمي](#)</a:t>
          </a:r>
        </a:p>
      </dgm:t>
    </dgm:pt>
    <dgm:pt modelId="{6B89A383-E2E4-4505-BB8B-E59E937707A8}" type="parTrans" cxnId="{9C0D4C9D-3A3D-42F0-A3A7-F0346A2245A0}">
      <dgm:prSet/>
      <dgm:spPr/>
      <dgm:t>
        <a:bodyPr/>
        <a:lstStyle/>
        <a:p>
          <a:endParaRPr lang="en-US"/>
        </a:p>
      </dgm:t>
    </dgm:pt>
    <dgm:pt modelId="{FB81D782-DA09-431A-83C9-A3C3F30464EC}" type="sibTrans" cxnId="{9C0D4C9D-3A3D-42F0-A3A7-F0346A2245A0}">
      <dgm:prSet/>
      <dgm:spPr/>
      <dgm:t>
        <a:bodyPr/>
        <a:lstStyle/>
        <a:p>
          <a:endParaRPr lang="en-US"/>
        </a:p>
      </dgm:t>
    </dgm:pt>
    <dgm:pt modelId="{56665F30-171E-446F-8720-B94889D8397D}" type="pres">
      <dgm:prSet presAssocID="{94AA0F12-7491-429A-A4AF-D63A4E40D7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F698813-9600-4D87-BF4A-D5F3C1B98D68}" type="pres">
      <dgm:prSet presAssocID="{3275E54C-9582-4C39-BB5F-5858A58DFD91}" presName="hierRoot1" presStyleCnt="0">
        <dgm:presLayoutVars>
          <dgm:hierBranch val="init"/>
        </dgm:presLayoutVars>
      </dgm:prSet>
      <dgm:spPr/>
    </dgm:pt>
    <dgm:pt modelId="{2CB74255-8159-405D-94DD-B74906FD8D55}" type="pres">
      <dgm:prSet presAssocID="{3275E54C-9582-4C39-BB5F-5858A58DFD91}" presName="rootComposite1" presStyleCnt="0"/>
      <dgm:spPr/>
    </dgm:pt>
    <dgm:pt modelId="{7F05832F-4BDE-441C-A7B2-D5542959C041}" type="pres">
      <dgm:prSet presAssocID="{3275E54C-9582-4C39-BB5F-5858A58DFD91}" presName="rootText1" presStyleLbl="node0" presStyleIdx="0" presStyleCnt="3">
        <dgm:presLayoutVars>
          <dgm:chPref val="3"/>
        </dgm:presLayoutVars>
      </dgm:prSet>
      <dgm:spPr/>
    </dgm:pt>
    <dgm:pt modelId="{EE71BF84-8119-4535-BAD7-4779C8B1A90F}" type="pres">
      <dgm:prSet presAssocID="{3275E54C-9582-4C39-BB5F-5858A58DFD91}" presName="rootConnector1" presStyleLbl="node1" presStyleIdx="0" presStyleCnt="0"/>
      <dgm:spPr/>
    </dgm:pt>
    <dgm:pt modelId="{6FEE6162-5D91-49E9-9C3D-A8B1300FDF53}" type="pres">
      <dgm:prSet presAssocID="{3275E54C-9582-4C39-BB5F-5858A58DFD91}" presName="hierChild2" presStyleCnt="0"/>
      <dgm:spPr/>
    </dgm:pt>
    <dgm:pt modelId="{7E710941-5D18-4329-B59C-AC0016B10132}" type="pres">
      <dgm:prSet presAssocID="{3275E54C-9582-4C39-BB5F-5858A58DFD91}" presName="hierChild3" presStyleCnt="0"/>
      <dgm:spPr/>
    </dgm:pt>
    <dgm:pt modelId="{D383A91F-5D2F-46B0-A4E2-6C20E836B749}" type="pres">
      <dgm:prSet presAssocID="{6CE7858E-168C-4A04-9BC6-28358F38FD03}" presName="hierRoot1" presStyleCnt="0">
        <dgm:presLayoutVars>
          <dgm:hierBranch val="init"/>
        </dgm:presLayoutVars>
      </dgm:prSet>
      <dgm:spPr/>
    </dgm:pt>
    <dgm:pt modelId="{E93BADA7-5C7B-4255-9EDA-269BADF07021}" type="pres">
      <dgm:prSet presAssocID="{6CE7858E-168C-4A04-9BC6-28358F38FD03}" presName="rootComposite1" presStyleCnt="0"/>
      <dgm:spPr/>
    </dgm:pt>
    <dgm:pt modelId="{2EBDEBDA-0A96-4252-B2D1-AD36592C64B4}" type="pres">
      <dgm:prSet presAssocID="{6CE7858E-168C-4A04-9BC6-28358F38FD03}" presName="rootText1" presStyleLbl="node0" presStyleIdx="1" presStyleCnt="3">
        <dgm:presLayoutVars>
          <dgm:chPref val="3"/>
        </dgm:presLayoutVars>
      </dgm:prSet>
      <dgm:spPr/>
    </dgm:pt>
    <dgm:pt modelId="{4B057AE8-333A-45F9-964F-8514DCC25A13}" type="pres">
      <dgm:prSet presAssocID="{6CE7858E-168C-4A04-9BC6-28358F38FD03}" presName="rootConnector1" presStyleLbl="node1" presStyleIdx="0" presStyleCnt="0"/>
      <dgm:spPr/>
    </dgm:pt>
    <dgm:pt modelId="{E0D82A3B-B69B-404D-9803-A62E3239B5C5}" type="pres">
      <dgm:prSet presAssocID="{6CE7858E-168C-4A04-9BC6-28358F38FD03}" presName="hierChild2" presStyleCnt="0"/>
      <dgm:spPr/>
    </dgm:pt>
    <dgm:pt modelId="{B052DF82-91AB-4FAE-8E00-A97A49420C26}" type="pres">
      <dgm:prSet presAssocID="{6CE7858E-168C-4A04-9BC6-28358F38FD03}" presName="hierChild3" presStyleCnt="0"/>
      <dgm:spPr/>
    </dgm:pt>
    <dgm:pt modelId="{FBE79BAD-ADC0-4031-B199-8CB9DC711F70}" type="pres">
      <dgm:prSet presAssocID="{E93AAD21-7C59-42AB-82EA-3D2314503271}" presName="hierRoot1" presStyleCnt="0">
        <dgm:presLayoutVars>
          <dgm:hierBranch val="init"/>
        </dgm:presLayoutVars>
      </dgm:prSet>
      <dgm:spPr/>
    </dgm:pt>
    <dgm:pt modelId="{43A894C0-FE86-48AD-89F8-4F1B61693357}" type="pres">
      <dgm:prSet presAssocID="{E93AAD21-7C59-42AB-82EA-3D2314503271}" presName="rootComposite1" presStyleCnt="0"/>
      <dgm:spPr/>
    </dgm:pt>
    <dgm:pt modelId="{4AB202B3-EDE7-4171-B762-48980748927E}" type="pres">
      <dgm:prSet presAssocID="{E93AAD21-7C59-42AB-82EA-3D2314503271}" presName="rootText1" presStyleLbl="node0" presStyleIdx="2" presStyleCnt="3">
        <dgm:presLayoutVars>
          <dgm:chPref val="3"/>
        </dgm:presLayoutVars>
      </dgm:prSet>
      <dgm:spPr/>
    </dgm:pt>
    <dgm:pt modelId="{34C6F8D5-D1F4-456C-A5BD-26F22F0C2807}" type="pres">
      <dgm:prSet presAssocID="{E93AAD21-7C59-42AB-82EA-3D2314503271}" presName="rootConnector1" presStyleLbl="node1" presStyleIdx="0" presStyleCnt="0"/>
      <dgm:spPr/>
    </dgm:pt>
    <dgm:pt modelId="{DE167C6B-FA7D-4D4E-BEA3-387D1F982598}" type="pres">
      <dgm:prSet presAssocID="{E93AAD21-7C59-42AB-82EA-3D2314503271}" presName="hierChild2" presStyleCnt="0"/>
      <dgm:spPr/>
    </dgm:pt>
    <dgm:pt modelId="{78B5640E-A233-4847-8676-33F55A23BD09}" type="pres">
      <dgm:prSet presAssocID="{E93AAD21-7C59-42AB-82EA-3D2314503271}" presName="hierChild3" presStyleCnt="0"/>
      <dgm:spPr/>
    </dgm:pt>
  </dgm:ptLst>
  <dgm:cxnLst>
    <dgm:cxn modelId="{3CAC1517-1256-4D92-A9B2-BBEB5E91063E}" type="presOf" srcId="{E93AAD21-7C59-42AB-82EA-3D2314503271}" destId="{34C6F8D5-D1F4-456C-A5BD-26F22F0C2807}" srcOrd="1" destOrd="0" presId="urn:microsoft.com/office/officeart/2009/3/layout/HorizontalOrganizationChart"/>
    <dgm:cxn modelId="{76EA4D2C-B09B-4902-ACEF-AB598FDE0F71}" type="presOf" srcId="{E93AAD21-7C59-42AB-82EA-3D2314503271}" destId="{4AB202B3-EDE7-4171-B762-48980748927E}" srcOrd="0" destOrd="0" presId="urn:microsoft.com/office/officeart/2009/3/layout/HorizontalOrganizationChart"/>
    <dgm:cxn modelId="{6527D76D-E147-4CF8-95FF-0AA5E6113828}" type="presOf" srcId="{3275E54C-9582-4C39-BB5F-5858A58DFD91}" destId="{7F05832F-4BDE-441C-A7B2-D5542959C041}" srcOrd="0" destOrd="0" presId="urn:microsoft.com/office/officeart/2009/3/layout/HorizontalOrganizationChart"/>
    <dgm:cxn modelId="{9C0D4C9D-3A3D-42F0-A3A7-F0346A2245A0}" srcId="{94AA0F12-7491-429A-A4AF-D63A4E40D770}" destId="{E93AAD21-7C59-42AB-82EA-3D2314503271}" srcOrd="2" destOrd="0" parTransId="{6B89A383-E2E4-4505-BB8B-E59E937707A8}" sibTransId="{FB81D782-DA09-431A-83C9-A3C3F30464EC}"/>
    <dgm:cxn modelId="{80502EAB-5F40-4DD5-9B92-BA44519BBF50}" type="presOf" srcId="{94AA0F12-7491-429A-A4AF-D63A4E40D770}" destId="{56665F30-171E-446F-8720-B94889D8397D}" srcOrd="0" destOrd="0" presId="urn:microsoft.com/office/officeart/2009/3/layout/HorizontalOrganizationChart"/>
    <dgm:cxn modelId="{5E50F7C0-B06D-4F60-99EF-E394DEC4C1A1}" type="presOf" srcId="{6CE7858E-168C-4A04-9BC6-28358F38FD03}" destId="{2EBDEBDA-0A96-4252-B2D1-AD36592C64B4}" srcOrd="0" destOrd="0" presId="urn:microsoft.com/office/officeart/2009/3/layout/HorizontalOrganizationChart"/>
    <dgm:cxn modelId="{8C59A9C1-7757-4AEA-9089-6062FA7384DA}" srcId="{94AA0F12-7491-429A-A4AF-D63A4E40D770}" destId="{3275E54C-9582-4C39-BB5F-5858A58DFD91}" srcOrd="0" destOrd="0" parTransId="{B4D5F2B4-EA95-41F5-9AB3-37B3A29199ED}" sibTransId="{E8EFF1F0-AB27-4F52-A231-D5FFB8E085F1}"/>
    <dgm:cxn modelId="{F57335DC-8D18-4B88-BB4B-0D395AEAFA17}" srcId="{94AA0F12-7491-429A-A4AF-D63A4E40D770}" destId="{6CE7858E-168C-4A04-9BC6-28358F38FD03}" srcOrd="1" destOrd="0" parTransId="{6ABF866A-7831-4EEC-89E1-0CC85FFAC132}" sibTransId="{C8AF7F5A-F7A6-439F-B234-883226FEC6FE}"/>
    <dgm:cxn modelId="{3F9449E1-DDAD-4D79-AA4B-43F158650AA5}" type="presOf" srcId="{3275E54C-9582-4C39-BB5F-5858A58DFD91}" destId="{EE71BF84-8119-4535-BAD7-4779C8B1A90F}" srcOrd="1" destOrd="0" presId="urn:microsoft.com/office/officeart/2009/3/layout/HorizontalOrganizationChart"/>
    <dgm:cxn modelId="{483ACDFC-6F0A-4535-8238-51AAABBF3E4C}" type="presOf" srcId="{6CE7858E-168C-4A04-9BC6-28358F38FD03}" destId="{4B057AE8-333A-45F9-964F-8514DCC25A13}" srcOrd="1" destOrd="0" presId="urn:microsoft.com/office/officeart/2009/3/layout/HorizontalOrganizationChart"/>
    <dgm:cxn modelId="{C2AAD090-B01F-48CB-9E94-222D2BB3F2E0}" type="presParOf" srcId="{56665F30-171E-446F-8720-B94889D8397D}" destId="{5F698813-9600-4D87-BF4A-D5F3C1B98D68}" srcOrd="0" destOrd="0" presId="urn:microsoft.com/office/officeart/2009/3/layout/HorizontalOrganizationChart"/>
    <dgm:cxn modelId="{24DFB0B7-2D69-440E-91DE-3497D5DD0E0A}" type="presParOf" srcId="{5F698813-9600-4D87-BF4A-D5F3C1B98D68}" destId="{2CB74255-8159-405D-94DD-B74906FD8D55}" srcOrd="0" destOrd="0" presId="urn:microsoft.com/office/officeart/2009/3/layout/HorizontalOrganizationChart"/>
    <dgm:cxn modelId="{E38F307B-A6A6-411E-AB68-881B3C64978C}" type="presParOf" srcId="{2CB74255-8159-405D-94DD-B74906FD8D55}" destId="{7F05832F-4BDE-441C-A7B2-D5542959C041}" srcOrd="0" destOrd="0" presId="urn:microsoft.com/office/officeart/2009/3/layout/HorizontalOrganizationChart"/>
    <dgm:cxn modelId="{5DE7C8E6-4624-483F-A84D-13C4CC61849A}" type="presParOf" srcId="{2CB74255-8159-405D-94DD-B74906FD8D55}" destId="{EE71BF84-8119-4535-BAD7-4779C8B1A90F}" srcOrd="1" destOrd="0" presId="urn:microsoft.com/office/officeart/2009/3/layout/HorizontalOrganizationChart"/>
    <dgm:cxn modelId="{A940FBB7-30BC-434B-80BF-C18D42ECB071}" type="presParOf" srcId="{5F698813-9600-4D87-BF4A-D5F3C1B98D68}" destId="{6FEE6162-5D91-49E9-9C3D-A8B1300FDF53}" srcOrd="1" destOrd="0" presId="urn:microsoft.com/office/officeart/2009/3/layout/HorizontalOrganizationChart"/>
    <dgm:cxn modelId="{966711A6-4395-4A64-85CA-96C114BF4F84}" type="presParOf" srcId="{5F698813-9600-4D87-BF4A-D5F3C1B98D68}" destId="{7E710941-5D18-4329-B59C-AC0016B10132}" srcOrd="2" destOrd="0" presId="urn:microsoft.com/office/officeart/2009/3/layout/HorizontalOrganizationChart"/>
    <dgm:cxn modelId="{66523547-FFC2-4FD6-B860-AEDA870FBBEC}" type="presParOf" srcId="{56665F30-171E-446F-8720-B94889D8397D}" destId="{D383A91F-5D2F-46B0-A4E2-6C20E836B749}" srcOrd="1" destOrd="0" presId="urn:microsoft.com/office/officeart/2009/3/layout/HorizontalOrganizationChart"/>
    <dgm:cxn modelId="{6F7426C7-0EED-47BE-8E41-683FAD075C0F}" type="presParOf" srcId="{D383A91F-5D2F-46B0-A4E2-6C20E836B749}" destId="{E93BADA7-5C7B-4255-9EDA-269BADF07021}" srcOrd="0" destOrd="0" presId="urn:microsoft.com/office/officeart/2009/3/layout/HorizontalOrganizationChart"/>
    <dgm:cxn modelId="{8C87F89A-D1CC-4006-8704-785CB2E217AD}" type="presParOf" srcId="{E93BADA7-5C7B-4255-9EDA-269BADF07021}" destId="{2EBDEBDA-0A96-4252-B2D1-AD36592C64B4}" srcOrd="0" destOrd="0" presId="urn:microsoft.com/office/officeart/2009/3/layout/HorizontalOrganizationChart"/>
    <dgm:cxn modelId="{FC1AC420-B401-4FC1-954A-C216410016E3}" type="presParOf" srcId="{E93BADA7-5C7B-4255-9EDA-269BADF07021}" destId="{4B057AE8-333A-45F9-964F-8514DCC25A13}" srcOrd="1" destOrd="0" presId="urn:microsoft.com/office/officeart/2009/3/layout/HorizontalOrganizationChart"/>
    <dgm:cxn modelId="{4887151D-895E-4B93-AD16-417B3E63DBCD}" type="presParOf" srcId="{D383A91F-5D2F-46B0-A4E2-6C20E836B749}" destId="{E0D82A3B-B69B-404D-9803-A62E3239B5C5}" srcOrd="1" destOrd="0" presId="urn:microsoft.com/office/officeart/2009/3/layout/HorizontalOrganizationChart"/>
    <dgm:cxn modelId="{5A4213C8-4355-4612-92AD-EDC8E76D1D0B}" type="presParOf" srcId="{D383A91F-5D2F-46B0-A4E2-6C20E836B749}" destId="{B052DF82-91AB-4FAE-8E00-A97A49420C26}" srcOrd="2" destOrd="0" presId="urn:microsoft.com/office/officeart/2009/3/layout/HorizontalOrganizationChart"/>
    <dgm:cxn modelId="{47CEF95D-FE61-454B-8212-93B3001B6C69}" type="presParOf" srcId="{56665F30-171E-446F-8720-B94889D8397D}" destId="{FBE79BAD-ADC0-4031-B199-8CB9DC711F70}" srcOrd="2" destOrd="0" presId="urn:microsoft.com/office/officeart/2009/3/layout/HorizontalOrganizationChart"/>
    <dgm:cxn modelId="{2F3DA492-DD18-446A-A836-009227E0D98D}" type="presParOf" srcId="{FBE79BAD-ADC0-4031-B199-8CB9DC711F70}" destId="{43A894C0-FE86-48AD-89F8-4F1B61693357}" srcOrd="0" destOrd="0" presId="urn:microsoft.com/office/officeart/2009/3/layout/HorizontalOrganizationChart"/>
    <dgm:cxn modelId="{0A41AAA9-3F99-4DEA-AD4C-2D387CFECBDF}" type="presParOf" srcId="{43A894C0-FE86-48AD-89F8-4F1B61693357}" destId="{4AB202B3-EDE7-4171-B762-48980748927E}" srcOrd="0" destOrd="0" presId="urn:microsoft.com/office/officeart/2009/3/layout/HorizontalOrganizationChart"/>
    <dgm:cxn modelId="{DA60FB45-82BA-46E3-9ACD-D249E1BC9118}" type="presParOf" srcId="{43A894C0-FE86-48AD-89F8-4F1B61693357}" destId="{34C6F8D5-D1F4-456C-A5BD-26F22F0C2807}" srcOrd="1" destOrd="0" presId="urn:microsoft.com/office/officeart/2009/3/layout/HorizontalOrganizationChart"/>
    <dgm:cxn modelId="{6650D784-5771-4958-8EA4-78B83150A238}" type="presParOf" srcId="{FBE79BAD-ADC0-4031-B199-8CB9DC711F70}" destId="{DE167C6B-FA7D-4D4E-BEA3-387D1F982598}" srcOrd="1" destOrd="0" presId="urn:microsoft.com/office/officeart/2009/3/layout/HorizontalOrganizationChart"/>
    <dgm:cxn modelId="{7DB2C976-F8B1-47F1-B7EC-D47A4F0E9337}" type="presParOf" srcId="{FBE79BAD-ADC0-4031-B199-8CB9DC711F70}" destId="{78B5640E-A233-4847-8676-33F55A23BD0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2EA3B8-D6D2-4BCA-8CC2-86B088120160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C81BA45-18F4-47CB-B870-637C608A2B1A}">
      <dgm:prSet/>
      <dgm:spPr/>
      <dgm:t>
        <a:bodyPr/>
        <a:lstStyle/>
        <a:p>
          <a:r>
            <a:rPr lang="en-US"/>
            <a:t>التعاون مع المجتمع المحلي</a:t>
          </a:r>
        </a:p>
      </dgm:t>
    </dgm:pt>
    <dgm:pt modelId="{4336896C-0609-4DEA-8346-DA196DD4874A}" type="parTrans" cxnId="{5FD11C9C-EB6D-4C49-AC27-8FCDCD7B6ADF}">
      <dgm:prSet/>
      <dgm:spPr/>
      <dgm:t>
        <a:bodyPr/>
        <a:lstStyle/>
        <a:p>
          <a:endParaRPr lang="en-US"/>
        </a:p>
      </dgm:t>
    </dgm:pt>
    <dgm:pt modelId="{E73A2BF4-385A-4AB7-89AB-A3BA6894DF3E}" type="sibTrans" cxnId="{5FD11C9C-EB6D-4C49-AC27-8FCDCD7B6ADF}">
      <dgm:prSet/>
      <dgm:spPr/>
      <dgm:t>
        <a:bodyPr/>
        <a:lstStyle/>
        <a:p>
          <a:endParaRPr lang="en-US"/>
        </a:p>
      </dgm:t>
    </dgm:pt>
    <dgm:pt modelId="{2453D374-F782-4D12-B674-6709E35F3002}">
      <dgm:prSet/>
      <dgm:spPr/>
      <dgm:t>
        <a:bodyPr/>
        <a:lstStyle/>
        <a:p>
          <a:r>
            <a:rPr lang="en-US"/>
            <a:t>استخدام البحوث التشاركية لتحقيق التأثير الاجتماعي</a:t>
          </a:r>
        </a:p>
      </dgm:t>
    </dgm:pt>
    <dgm:pt modelId="{AF4C3140-A8FF-4716-B89A-341CBFA8739B}" type="parTrans" cxnId="{C4689BEC-A8D7-4824-BB45-2364E955D57B}">
      <dgm:prSet/>
      <dgm:spPr/>
      <dgm:t>
        <a:bodyPr/>
        <a:lstStyle/>
        <a:p>
          <a:endParaRPr lang="en-US"/>
        </a:p>
      </dgm:t>
    </dgm:pt>
    <dgm:pt modelId="{49871244-84F1-480E-A8A6-1356A522E294}" type="sibTrans" cxnId="{C4689BEC-A8D7-4824-BB45-2364E955D57B}">
      <dgm:prSet/>
      <dgm:spPr/>
      <dgm:t>
        <a:bodyPr/>
        <a:lstStyle/>
        <a:p>
          <a:endParaRPr lang="en-US"/>
        </a:p>
      </dgm:t>
    </dgm:pt>
    <dgm:pt modelId="{DEB15AB5-B86B-4022-BB72-B7831049FC26}">
      <dgm:prSet/>
      <dgm:spPr/>
      <dgm:t>
        <a:bodyPr/>
        <a:lstStyle/>
        <a:p>
          <a:r>
            <a:rPr lang="en-US"/>
            <a:t>المرجع: [البحث التشاركي ودوره في العلوم الاجتماعية](#)</a:t>
          </a:r>
        </a:p>
      </dgm:t>
    </dgm:pt>
    <dgm:pt modelId="{DB964D78-7412-4F39-AA9D-EDC3048AE5B2}" type="parTrans" cxnId="{4321EB59-F685-48F5-96E2-8B655BC54F63}">
      <dgm:prSet/>
      <dgm:spPr/>
      <dgm:t>
        <a:bodyPr/>
        <a:lstStyle/>
        <a:p>
          <a:endParaRPr lang="en-US"/>
        </a:p>
      </dgm:t>
    </dgm:pt>
    <dgm:pt modelId="{98EF7EAB-EB76-4B9F-BFF1-574C18CDADA8}" type="sibTrans" cxnId="{4321EB59-F685-48F5-96E2-8B655BC54F63}">
      <dgm:prSet/>
      <dgm:spPr/>
      <dgm:t>
        <a:bodyPr/>
        <a:lstStyle/>
        <a:p>
          <a:endParaRPr lang="en-US"/>
        </a:p>
      </dgm:t>
    </dgm:pt>
    <dgm:pt modelId="{6C48CA7F-A5F0-45AF-9FE9-6313043BCC24}" type="pres">
      <dgm:prSet presAssocID="{1D2EA3B8-D6D2-4BCA-8CC2-86B088120160}" presName="Name0" presStyleCnt="0">
        <dgm:presLayoutVars>
          <dgm:dir/>
          <dgm:animLvl val="lvl"/>
          <dgm:resizeHandles val="exact"/>
        </dgm:presLayoutVars>
      </dgm:prSet>
      <dgm:spPr/>
    </dgm:pt>
    <dgm:pt modelId="{F81C7C20-2D54-48F7-9782-CA02FBC374BE}" type="pres">
      <dgm:prSet presAssocID="{9C81BA45-18F4-47CB-B870-637C608A2B1A}" presName="linNode" presStyleCnt="0"/>
      <dgm:spPr/>
    </dgm:pt>
    <dgm:pt modelId="{4247B598-95FB-4E6C-86C9-0598C01FD337}" type="pres">
      <dgm:prSet presAssocID="{9C81BA45-18F4-47CB-B870-637C608A2B1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C4DC9D3-E8BE-440D-959B-6DA196C9573D}" type="pres">
      <dgm:prSet presAssocID="{E73A2BF4-385A-4AB7-89AB-A3BA6894DF3E}" presName="sp" presStyleCnt="0"/>
      <dgm:spPr/>
    </dgm:pt>
    <dgm:pt modelId="{073A7EDA-B0B2-46AD-B835-2BBD50AF11E9}" type="pres">
      <dgm:prSet presAssocID="{2453D374-F782-4D12-B674-6709E35F3002}" presName="linNode" presStyleCnt="0"/>
      <dgm:spPr/>
    </dgm:pt>
    <dgm:pt modelId="{DBF64146-5E1C-464A-87C8-28BC37F1B52A}" type="pres">
      <dgm:prSet presAssocID="{2453D374-F782-4D12-B674-6709E35F300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0864F0D-1071-4F70-A8C5-221073888644}" type="pres">
      <dgm:prSet presAssocID="{49871244-84F1-480E-A8A6-1356A522E294}" presName="sp" presStyleCnt="0"/>
      <dgm:spPr/>
    </dgm:pt>
    <dgm:pt modelId="{857FC95C-A108-4D95-B98F-956E1952EC7E}" type="pres">
      <dgm:prSet presAssocID="{DEB15AB5-B86B-4022-BB72-B7831049FC26}" presName="linNode" presStyleCnt="0"/>
      <dgm:spPr/>
    </dgm:pt>
    <dgm:pt modelId="{A8FD0CCB-FC5D-4721-9578-C6B3EBA5972D}" type="pres">
      <dgm:prSet presAssocID="{DEB15AB5-B86B-4022-BB72-B7831049FC26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EC8A4D40-37DE-4155-8F0D-C63DC94AC45B}" type="presOf" srcId="{2453D374-F782-4D12-B674-6709E35F3002}" destId="{DBF64146-5E1C-464A-87C8-28BC37F1B52A}" srcOrd="0" destOrd="0" presId="urn:microsoft.com/office/officeart/2005/8/layout/vList5"/>
    <dgm:cxn modelId="{33E88466-FE2F-4837-A16A-44AF03C15394}" type="presOf" srcId="{1D2EA3B8-D6D2-4BCA-8CC2-86B088120160}" destId="{6C48CA7F-A5F0-45AF-9FE9-6313043BCC24}" srcOrd="0" destOrd="0" presId="urn:microsoft.com/office/officeart/2005/8/layout/vList5"/>
    <dgm:cxn modelId="{B9084249-01A7-49AA-B966-039F356D3B51}" type="presOf" srcId="{DEB15AB5-B86B-4022-BB72-B7831049FC26}" destId="{A8FD0CCB-FC5D-4721-9578-C6B3EBA5972D}" srcOrd="0" destOrd="0" presId="urn:microsoft.com/office/officeart/2005/8/layout/vList5"/>
    <dgm:cxn modelId="{DE57054D-6796-4CFF-9A56-A8DAE5A7A81D}" type="presOf" srcId="{9C81BA45-18F4-47CB-B870-637C608A2B1A}" destId="{4247B598-95FB-4E6C-86C9-0598C01FD337}" srcOrd="0" destOrd="0" presId="urn:microsoft.com/office/officeart/2005/8/layout/vList5"/>
    <dgm:cxn modelId="{4321EB59-F685-48F5-96E2-8B655BC54F63}" srcId="{1D2EA3B8-D6D2-4BCA-8CC2-86B088120160}" destId="{DEB15AB5-B86B-4022-BB72-B7831049FC26}" srcOrd="2" destOrd="0" parTransId="{DB964D78-7412-4F39-AA9D-EDC3048AE5B2}" sibTransId="{98EF7EAB-EB76-4B9F-BFF1-574C18CDADA8}"/>
    <dgm:cxn modelId="{5FD11C9C-EB6D-4C49-AC27-8FCDCD7B6ADF}" srcId="{1D2EA3B8-D6D2-4BCA-8CC2-86B088120160}" destId="{9C81BA45-18F4-47CB-B870-637C608A2B1A}" srcOrd="0" destOrd="0" parTransId="{4336896C-0609-4DEA-8346-DA196DD4874A}" sibTransId="{E73A2BF4-385A-4AB7-89AB-A3BA6894DF3E}"/>
    <dgm:cxn modelId="{C4689BEC-A8D7-4824-BB45-2364E955D57B}" srcId="{1D2EA3B8-D6D2-4BCA-8CC2-86B088120160}" destId="{2453D374-F782-4D12-B674-6709E35F3002}" srcOrd="1" destOrd="0" parTransId="{AF4C3140-A8FF-4716-B89A-341CBFA8739B}" sibTransId="{49871244-84F1-480E-A8A6-1356A522E294}"/>
    <dgm:cxn modelId="{E7FDD18C-355B-451B-9F41-217EF10B0159}" type="presParOf" srcId="{6C48CA7F-A5F0-45AF-9FE9-6313043BCC24}" destId="{F81C7C20-2D54-48F7-9782-CA02FBC374BE}" srcOrd="0" destOrd="0" presId="urn:microsoft.com/office/officeart/2005/8/layout/vList5"/>
    <dgm:cxn modelId="{EEBE73DA-7876-4E63-B664-5927B175EBE7}" type="presParOf" srcId="{F81C7C20-2D54-48F7-9782-CA02FBC374BE}" destId="{4247B598-95FB-4E6C-86C9-0598C01FD337}" srcOrd="0" destOrd="0" presId="urn:microsoft.com/office/officeart/2005/8/layout/vList5"/>
    <dgm:cxn modelId="{AB39F4A8-B0D3-4CA8-8076-96215420F551}" type="presParOf" srcId="{6C48CA7F-A5F0-45AF-9FE9-6313043BCC24}" destId="{9C4DC9D3-E8BE-440D-959B-6DA196C9573D}" srcOrd="1" destOrd="0" presId="urn:microsoft.com/office/officeart/2005/8/layout/vList5"/>
    <dgm:cxn modelId="{021DC2CF-B84A-47A7-BAC9-C360857A4E5C}" type="presParOf" srcId="{6C48CA7F-A5F0-45AF-9FE9-6313043BCC24}" destId="{073A7EDA-B0B2-46AD-B835-2BBD50AF11E9}" srcOrd="2" destOrd="0" presId="urn:microsoft.com/office/officeart/2005/8/layout/vList5"/>
    <dgm:cxn modelId="{ABAF8474-8A6D-4B21-A130-4EF89B5EE3F7}" type="presParOf" srcId="{073A7EDA-B0B2-46AD-B835-2BBD50AF11E9}" destId="{DBF64146-5E1C-464A-87C8-28BC37F1B52A}" srcOrd="0" destOrd="0" presId="urn:microsoft.com/office/officeart/2005/8/layout/vList5"/>
    <dgm:cxn modelId="{D93A48D4-7BA7-4407-BCA9-8A192C4FA984}" type="presParOf" srcId="{6C48CA7F-A5F0-45AF-9FE9-6313043BCC24}" destId="{60864F0D-1071-4F70-A8C5-221073888644}" srcOrd="3" destOrd="0" presId="urn:microsoft.com/office/officeart/2005/8/layout/vList5"/>
    <dgm:cxn modelId="{D8A6CD3B-588D-447C-8AF7-BBB5E24B2FB5}" type="presParOf" srcId="{6C48CA7F-A5F0-45AF-9FE9-6313043BCC24}" destId="{857FC95C-A108-4D95-B98F-956E1952EC7E}" srcOrd="4" destOrd="0" presId="urn:microsoft.com/office/officeart/2005/8/layout/vList5"/>
    <dgm:cxn modelId="{022E5638-3CCD-4BD1-86E6-09BBDE2315F5}" type="presParOf" srcId="{857FC95C-A108-4D95-B98F-956E1952EC7E}" destId="{A8FD0CCB-FC5D-4721-9578-C6B3EBA5972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339BB0A-B568-41ED-B598-1723BDC028AD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1425301-8443-432D-81C5-CC612A14EADC}">
      <dgm:prSet/>
      <dgm:spPr/>
      <dgm:t>
        <a:bodyPr/>
        <a:lstStyle/>
        <a:p>
          <a:r>
            <a:rPr lang="en-US"/>
            <a:t>تطبيق الذكاء الاصطناعي في البحث</a:t>
          </a:r>
        </a:p>
      </dgm:t>
    </dgm:pt>
    <dgm:pt modelId="{346CA4D3-8AA9-4053-B8C8-6D1AAC6A3838}" type="parTrans" cxnId="{C143EFF5-EF36-4D11-A06C-9C32E683BC9A}">
      <dgm:prSet/>
      <dgm:spPr/>
      <dgm:t>
        <a:bodyPr/>
        <a:lstStyle/>
        <a:p>
          <a:endParaRPr lang="en-US"/>
        </a:p>
      </dgm:t>
    </dgm:pt>
    <dgm:pt modelId="{26750D05-B575-49B7-972E-FD69565F43C7}" type="sibTrans" cxnId="{C143EFF5-EF36-4D11-A06C-9C32E683BC9A}">
      <dgm:prSet/>
      <dgm:spPr/>
      <dgm:t>
        <a:bodyPr/>
        <a:lstStyle/>
        <a:p>
          <a:endParaRPr lang="en-US"/>
        </a:p>
      </dgm:t>
    </dgm:pt>
    <dgm:pt modelId="{76DD1AEA-AF47-44D9-A776-75054B976750}">
      <dgm:prSet/>
      <dgm:spPr/>
      <dgm:t>
        <a:bodyPr/>
        <a:lstStyle/>
        <a:p>
          <a:r>
            <a:rPr lang="en-US"/>
            <a:t>فهم القيود الأخلاقية</a:t>
          </a:r>
        </a:p>
      </dgm:t>
    </dgm:pt>
    <dgm:pt modelId="{5B9CFAA2-6EBD-4DB3-B072-BC614325D785}" type="parTrans" cxnId="{6B64EA37-C36C-4E3D-A0AF-5C9D77CAC129}">
      <dgm:prSet/>
      <dgm:spPr/>
      <dgm:t>
        <a:bodyPr/>
        <a:lstStyle/>
        <a:p>
          <a:endParaRPr lang="en-US"/>
        </a:p>
      </dgm:t>
    </dgm:pt>
    <dgm:pt modelId="{8C9A99A3-E410-4F7E-B2F6-06D0479F4E66}" type="sibTrans" cxnId="{6B64EA37-C36C-4E3D-A0AF-5C9D77CAC129}">
      <dgm:prSet/>
      <dgm:spPr/>
      <dgm:t>
        <a:bodyPr/>
        <a:lstStyle/>
        <a:p>
          <a:endParaRPr lang="en-US"/>
        </a:p>
      </dgm:t>
    </dgm:pt>
    <dgm:pt modelId="{58A5BE53-DD04-480F-BA9D-18D427980ABD}">
      <dgm:prSet/>
      <dgm:spPr/>
      <dgm:t>
        <a:bodyPr/>
        <a:lstStyle/>
        <a:p>
          <a:r>
            <a:rPr lang="en-US"/>
            <a:t>المرجع: [دور الذكاء الاصطناعي في البحث العلمي](#)</a:t>
          </a:r>
        </a:p>
      </dgm:t>
    </dgm:pt>
    <dgm:pt modelId="{D0FDA578-F3DB-4633-9C3A-A9C51882D0D2}" type="parTrans" cxnId="{7926C589-FA78-4CC8-BB1E-D31943511488}">
      <dgm:prSet/>
      <dgm:spPr/>
      <dgm:t>
        <a:bodyPr/>
        <a:lstStyle/>
        <a:p>
          <a:endParaRPr lang="en-US"/>
        </a:p>
      </dgm:t>
    </dgm:pt>
    <dgm:pt modelId="{CF752A10-5093-4DC5-BB2F-724BDF284A58}" type="sibTrans" cxnId="{7926C589-FA78-4CC8-BB1E-D31943511488}">
      <dgm:prSet/>
      <dgm:spPr/>
      <dgm:t>
        <a:bodyPr/>
        <a:lstStyle/>
        <a:p>
          <a:endParaRPr lang="en-US"/>
        </a:p>
      </dgm:t>
    </dgm:pt>
    <dgm:pt modelId="{2C692BB0-2E46-460D-9A8C-78413BAEB301}" type="pres">
      <dgm:prSet presAssocID="{8339BB0A-B568-41ED-B598-1723BDC028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EEDF6F-01D9-4B5A-9CC7-D1AD12A09A89}" type="pres">
      <dgm:prSet presAssocID="{61425301-8443-432D-81C5-CC612A14EADC}" presName="hierRoot1" presStyleCnt="0"/>
      <dgm:spPr/>
    </dgm:pt>
    <dgm:pt modelId="{03D5A116-ACC2-4992-A1F5-563B296A2E79}" type="pres">
      <dgm:prSet presAssocID="{61425301-8443-432D-81C5-CC612A14EADC}" presName="composite" presStyleCnt="0"/>
      <dgm:spPr/>
    </dgm:pt>
    <dgm:pt modelId="{4F2EFE79-FE58-4C9D-AD16-6942AE2B4C6E}" type="pres">
      <dgm:prSet presAssocID="{61425301-8443-432D-81C5-CC612A14EADC}" presName="background" presStyleLbl="node0" presStyleIdx="0" presStyleCnt="3"/>
      <dgm:spPr/>
    </dgm:pt>
    <dgm:pt modelId="{F34D8E49-B1A4-4405-9E1E-0DC7F68DA09A}" type="pres">
      <dgm:prSet presAssocID="{61425301-8443-432D-81C5-CC612A14EADC}" presName="text" presStyleLbl="fgAcc0" presStyleIdx="0" presStyleCnt="3">
        <dgm:presLayoutVars>
          <dgm:chPref val="3"/>
        </dgm:presLayoutVars>
      </dgm:prSet>
      <dgm:spPr/>
    </dgm:pt>
    <dgm:pt modelId="{5D8F9712-E756-44F6-A43E-84D6E2F9662B}" type="pres">
      <dgm:prSet presAssocID="{61425301-8443-432D-81C5-CC612A14EADC}" presName="hierChild2" presStyleCnt="0"/>
      <dgm:spPr/>
    </dgm:pt>
    <dgm:pt modelId="{5DFDD3DD-8E65-4490-8D9B-82E3E10F3D98}" type="pres">
      <dgm:prSet presAssocID="{76DD1AEA-AF47-44D9-A776-75054B976750}" presName="hierRoot1" presStyleCnt="0"/>
      <dgm:spPr/>
    </dgm:pt>
    <dgm:pt modelId="{CB5AAD1A-DA88-43DE-B22E-AA847E8023B9}" type="pres">
      <dgm:prSet presAssocID="{76DD1AEA-AF47-44D9-A776-75054B976750}" presName="composite" presStyleCnt="0"/>
      <dgm:spPr/>
    </dgm:pt>
    <dgm:pt modelId="{05238007-F1EE-44C6-84B9-B67A241B3016}" type="pres">
      <dgm:prSet presAssocID="{76DD1AEA-AF47-44D9-A776-75054B976750}" presName="background" presStyleLbl="node0" presStyleIdx="1" presStyleCnt="3"/>
      <dgm:spPr/>
    </dgm:pt>
    <dgm:pt modelId="{554E3632-A651-4582-A2F8-36C5A827F9B9}" type="pres">
      <dgm:prSet presAssocID="{76DD1AEA-AF47-44D9-A776-75054B976750}" presName="text" presStyleLbl="fgAcc0" presStyleIdx="1" presStyleCnt="3">
        <dgm:presLayoutVars>
          <dgm:chPref val="3"/>
        </dgm:presLayoutVars>
      </dgm:prSet>
      <dgm:spPr/>
    </dgm:pt>
    <dgm:pt modelId="{1C93F30B-D6F7-4F2E-9E47-E17E02168690}" type="pres">
      <dgm:prSet presAssocID="{76DD1AEA-AF47-44D9-A776-75054B976750}" presName="hierChild2" presStyleCnt="0"/>
      <dgm:spPr/>
    </dgm:pt>
    <dgm:pt modelId="{33AA394B-4581-4891-898F-6DDFD1773B00}" type="pres">
      <dgm:prSet presAssocID="{58A5BE53-DD04-480F-BA9D-18D427980ABD}" presName="hierRoot1" presStyleCnt="0"/>
      <dgm:spPr/>
    </dgm:pt>
    <dgm:pt modelId="{52E03B36-B125-4FE3-94C4-0B6FE7704CFE}" type="pres">
      <dgm:prSet presAssocID="{58A5BE53-DD04-480F-BA9D-18D427980ABD}" presName="composite" presStyleCnt="0"/>
      <dgm:spPr/>
    </dgm:pt>
    <dgm:pt modelId="{9E218336-B0A9-4FD0-ADBE-7AB0E07B3C73}" type="pres">
      <dgm:prSet presAssocID="{58A5BE53-DD04-480F-BA9D-18D427980ABD}" presName="background" presStyleLbl="node0" presStyleIdx="2" presStyleCnt="3"/>
      <dgm:spPr/>
    </dgm:pt>
    <dgm:pt modelId="{F1BC5777-B28A-4F78-BAB1-CD3775214B27}" type="pres">
      <dgm:prSet presAssocID="{58A5BE53-DD04-480F-BA9D-18D427980ABD}" presName="text" presStyleLbl="fgAcc0" presStyleIdx="2" presStyleCnt="3">
        <dgm:presLayoutVars>
          <dgm:chPref val="3"/>
        </dgm:presLayoutVars>
      </dgm:prSet>
      <dgm:spPr/>
    </dgm:pt>
    <dgm:pt modelId="{521DAA1F-0E27-42BF-939D-B6F3747FD57D}" type="pres">
      <dgm:prSet presAssocID="{58A5BE53-DD04-480F-BA9D-18D427980ABD}" presName="hierChild2" presStyleCnt="0"/>
      <dgm:spPr/>
    </dgm:pt>
  </dgm:ptLst>
  <dgm:cxnLst>
    <dgm:cxn modelId="{8EECF134-5199-48B3-9506-B3E3FFDC27C2}" type="presOf" srcId="{8339BB0A-B568-41ED-B598-1723BDC028AD}" destId="{2C692BB0-2E46-460D-9A8C-78413BAEB301}" srcOrd="0" destOrd="0" presId="urn:microsoft.com/office/officeart/2005/8/layout/hierarchy1"/>
    <dgm:cxn modelId="{6B64EA37-C36C-4E3D-A0AF-5C9D77CAC129}" srcId="{8339BB0A-B568-41ED-B598-1723BDC028AD}" destId="{76DD1AEA-AF47-44D9-A776-75054B976750}" srcOrd="1" destOrd="0" parTransId="{5B9CFAA2-6EBD-4DB3-B072-BC614325D785}" sibTransId="{8C9A99A3-E410-4F7E-B2F6-06D0479F4E66}"/>
    <dgm:cxn modelId="{BB771848-E53F-4A26-899A-0CA52E9B3596}" type="presOf" srcId="{76DD1AEA-AF47-44D9-A776-75054B976750}" destId="{554E3632-A651-4582-A2F8-36C5A827F9B9}" srcOrd="0" destOrd="0" presId="urn:microsoft.com/office/officeart/2005/8/layout/hierarchy1"/>
    <dgm:cxn modelId="{52430653-4822-4A99-9F6D-38C5569E6492}" type="presOf" srcId="{58A5BE53-DD04-480F-BA9D-18D427980ABD}" destId="{F1BC5777-B28A-4F78-BAB1-CD3775214B27}" srcOrd="0" destOrd="0" presId="urn:microsoft.com/office/officeart/2005/8/layout/hierarchy1"/>
    <dgm:cxn modelId="{1976F97A-1851-4B72-8917-17F3E353BA89}" type="presOf" srcId="{61425301-8443-432D-81C5-CC612A14EADC}" destId="{F34D8E49-B1A4-4405-9E1E-0DC7F68DA09A}" srcOrd="0" destOrd="0" presId="urn:microsoft.com/office/officeart/2005/8/layout/hierarchy1"/>
    <dgm:cxn modelId="{7926C589-FA78-4CC8-BB1E-D31943511488}" srcId="{8339BB0A-B568-41ED-B598-1723BDC028AD}" destId="{58A5BE53-DD04-480F-BA9D-18D427980ABD}" srcOrd="2" destOrd="0" parTransId="{D0FDA578-F3DB-4633-9C3A-A9C51882D0D2}" sibTransId="{CF752A10-5093-4DC5-BB2F-724BDF284A58}"/>
    <dgm:cxn modelId="{C143EFF5-EF36-4D11-A06C-9C32E683BC9A}" srcId="{8339BB0A-B568-41ED-B598-1723BDC028AD}" destId="{61425301-8443-432D-81C5-CC612A14EADC}" srcOrd="0" destOrd="0" parTransId="{346CA4D3-8AA9-4053-B8C8-6D1AAC6A3838}" sibTransId="{26750D05-B575-49B7-972E-FD69565F43C7}"/>
    <dgm:cxn modelId="{6EB481B2-3723-4F0A-813A-D66A7542C4E6}" type="presParOf" srcId="{2C692BB0-2E46-460D-9A8C-78413BAEB301}" destId="{CBEEDF6F-01D9-4B5A-9CC7-D1AD12A09A89}" srcOrd="0" destOrd="0" presId="urn:microsoft.com/office/officeart/2005/8/layout/hierarchy1"/>
    <dgm:cxn modelId="{2878CB39-4AA5-4232-9ADD-48C85A15C946}" type="presParOf" srcId="{CBEEDF6F-01D9-4B5A-9CC7-D1AD12A09A89}" destId="{03D5A116-ACC2-4992-A1F5-563B296A2E79}" srcOrd="0" destOrd="0" presId="urn:microsoft.com/office/officeart/2005/8/layout/hierarchy1"/>
    <dgm:cxn modelId="{B01F3E75-FBEC-42F3-A828-570F59A6DA0A}" type="presParOf" srcId="{03D5A116-ACC2-4992-A1F5-563B296A2E79}" destId="{4F2EFE79-FE58-4C9D-AD16-6942AE2B4C6E}" srcOrd="0" destOrd="0" presId="urn:microsoft.com/office/officeart/2005/8/layout/hierarchy1"/>
    <dgm:cxn modelId="{2BEAB359-D73B-4CEB-A937-4B20120430D1}" type="presParOf" srcId="{03D5A116-ACC2-4992-A1F5-563B296A2E79}" destId="{F34D8E49-B1A4-4405-9E1E-0DC7F68DA09A}" srcOrd="1" destOrd="0" presId="urn:microsoft.com/office/officeart/2005/8/layout/hierarchy1"/>
    <dgm:cxn modelId="{FCCDC7AE-0883-4482-8D53-7B1E7E733E4D}" type="presParOf" srcId="{CBEEDF6F-01D9-4B5A-9CC7-D1AD12A09A89}" destId="{5D8F9712-E756-44F6-A43E-84D6E2F9662B}" srcOrd="1" destOrd="0" presId="urn:microsoft.com/office/officeart/2005/8/layout/hierarchy1"/>
    <dgm:cxn modelId="{5CDE4795-4D2B-4297-92D5-1E92421DBA45}" type="presParOf" srcId="{2C692BB0-2E46-460D-9A8C-78413BAEB301}" destId="{5DFDD3DD-8E65-4490-8D9B-82E3E10F3D98}" srcOrd="1" destOrd="0" presId="urn:microsoft.com/office/officeart/2005/8/layout/hierarchy1"/>
    <dgm:cxn modelId="{8ADA7962-C39A-47DD-9F6E-8525C54C109A}" type="presParOf" srcId="{5DFDD3DD-8E65-4490-8D9B-82E3E10F3D98}" destId="{CB5AAD1A-DA88-43DE-B22E-AA847E8023B9}" srcOrd="0" destOrd="0" presId="urn:microsoft.com/office/officeart/2005/8/layout/hierarchy1"/>
    <dgm:cxn modelId="{13BD758F-AEC7-4BFB-8616-86BE938A3151}" type="presParOf" srcId="{CB5AAD1A-DA88-43DE-B22E-AA847E8023B9}" destId="{05238007-F1EE-44C6-84B9-B67A241B3016}" srcOrd="0" destOrd="0" presId="urn:microsoft.com/office/officeart/2005/8/layout/hierarchy1"/>
    <dgm:cxn modelId="{AE4CDBD7-983C-4F0F-9306-CFEF4EE638E7}" type="presParOf" srcId="{CB5AAD1A-DA88-43DE-B22E-AA847E8023B9}" destId="{554E3632-A651-4582-A2F8-36C5A827F9B9}" srcOrd="1" destOrd="0" presId="urn:microsoft.com/office/officeart/2005/8/layout/hierarchy1"/>
    <dgm:cxn modelId="{CFFC3935-F6B2-4CA0-BB69-7D0B6EC0405F}" type="presParOf" srcId="{5DFDD3DD-8E65-4490-8D9B-82E3E10F3D98}" destId="{1C93F30B-D6F7-4F2E-9E47-E17E02168690}" srcOrd="1" destOrd="0" presId="urn:microsoft.com/office/officeart/2005/8/layout/hierarchy1"/>
    <dgm:cxn modelId="{0D631513-0980-4161-BBE7-433CC7FD6BF0}" type="presParOf" srcId="{2C692BB0-2E46-460D-9A8C-78413BAEB301}" destId="{33AA394B-4581-4891-898F-6DDFD1773B00}" srcOrd="2" destOrd="0" presId="urn:microsoft.com/office/officeart/2005/8/layout/hierarchy1"/>
    <dgm:cxn modelId="{97139B39-8C5E-4537-A82D-87AF1F290E58}" type="presParOf" srcId="{33AA394B-4581-4891-898F-6DDFD1773B00}" destId="{52E03B36-B125-4FE3-94C4-0B6FE7704CFE}" srcOrd="0" destOrd="0" presId="urn:microsoft.com/office/officeart/2005/8/layout/hierarchy1"/>
    <dgm:cxn modelId="{E85C4701-D2EC-481D-9B59-92E437D796BC}" type="presParOf" srcId="{52E03B36-B125-4FE3-94C4-0B6FE7704CFE}" destId="{9E218336-B0A9-4FD0-ADBE-7AB0E07B3C73}" srcOrd="0" destOrd="0" presId="urn:microsoft.com/office/officeart/2005/8/layout/hierarchy1"/>
    <dgm:cxn modelId="{468DB23A-7256-440D-8224-B66CF28FBF1A}" type="presParOf" srcId="{52E03B36-B125-4FE3-94C4-0B6FE7704CFE}" destId="{F1BC5777-B28A-4F78-BAB1-CD3775214B27}" srcOrd="1" destOrd="0" presId="urn:microsoft.com/office/officeart/2005/8/layout/hierarchy1"/>
    <dgm:cxn modelId="{8FBB4FAB-BD7C-49F0-8DB9-661AD98C688F}" type="presParOf" srcId="{33AA394B-4581-4891-898F-6DDFD1773B00}" destId="{521DAA1F-0E27-42BF-939D-B6F3747FD57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3F412-F753-4D16-8EEA-A0290894E7B1}">
      <dsp:nvSpPr>
        <dsp:cNvPr id="0" name=""/>
        <dsp:cNvSpPr/>
      </dsp:nvSpPr>
      <dsp:spPr>
        <a:xfrm>
          <a:off x="265314" y="1358"/>
          <a:ext cx="2423785" cy="14542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مفهوم البيانات الضخمة أصبح جوهريًا في البحث العلمي.</a:t>
          </a:r>
        </a:p>
      </dsp:txBody>
      <dsp:txXfrm>
        <a:off x="307908" y="43952"/>
        <a:ext cx="2338597" cy="1369083"/>
      </dsp:txXfrm>
    </dsp:sp>
    <dsp:sp modelId="{61034785-DEF3-4B1C-BCD4-026120BA0D8A}">
      <dsp:nvSpPr>
        <dsp:cNvPr id="0" name=""/>
        <dsp:cNvSpPr/>
      </dsp:nvSpPr>
      <dsp:spPr>
        <a:xfrm>
          <a:off x="2902393" y="427944"/>
          <a:ext cx="513842" cy="601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902393" y="548164"/>
        <a:ext cx="359689" cy="360658"/>
      </dsp:txXfrm>
    </dsp:sp>
    <dsp:sp modelId="{2004D94F-75AE-44F9-B855-2B3EDE52E745}">
      <dsp:nvSpPr>
        <dsp:cNvPr id="0" name=""/>
        <dsp:cNvSpPr/>
      </dsp:nvSpPr>
      <dsp:spPr>
        <a:xfrm>
          <a:off x="3658614" y="1358"/>
          <a:ext cx="2423785" cy="14542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تشير البيانات الضخمة إلى مجموعات البيانات الكبيرة والمعقدة.</a:t>
          </a:r>
        </a:p>
      </dsp:txBody>
      <dsp:txXfrm>
        <a:off x="3701208" y="43952"/>
        <a:ext cx="2338597" cy="1369083"/>
      </dsp:txXfrm>
    </dsp:sp>
    <dsp:sp modelId="{2DDB0DC1-4F4C-477E-AA37-8F22F9B49A81}">
      <dsp:nvSpPr>
        <dsp:cNvPr id="0" name=""/>
        <dsp:cNvSpPr/>
      </dsp:nvSpPr>
      <dsp:spPr>
        <a:xfrm rot="5400000">
          <a:off x="4613585" y="1625294"/>
          <a:ext cx="513842" cy="601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4690178" y="1668922"/>
        <a:ext cx="360658" cy="359689"/>
      </dsp:txXfrm>
    </dsp:sp>
    <dsp:sp modelId="{289E0DFD-C93E-40AD-A9EA-B1D4795312AB}">
      <dsp:nvSpPr>
        <dsp:cNvPr id="0" name=""/>
        <dsp:cNvSpPr/>
      </dsp:nvSpPr>
      <dsp:spPr>
        <a:xfrm>
          <a:off x="3658614" y="2425143"/>
          <a:ext cx="2423785" cy="14542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تتطلب أدوات تحليل متقدمة مثل Hadoop وApache Spark لتحليلها.</a:t>
          </a:r>
        </a:p>
      </dsp:txBody>
      <dsp:txXfrm>
        <a:off x="3701208" y="2467737"/>
        <a:ext cx="2338597" cy="1369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3B054-A87D-4E4E-95CE-3575D3B7B317}">
      <dsp:nvSpPr>
        <dsp:cNvPr id="0" name=""/>
        <dsp:cNvSpPr/>
      </dsp:nvSpPr>
      <dsp:spPr>
        <a:xfrm>
          <a:off x="2294226" y="0"/>
          <a:ext cx="3107748" cy="3107748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27D66-A95C-4D96-A694-666209538A1A}">
      <dsp:nvSpPr>
        <dsp:cNvPr id="0" name=""/>
        <dsp:cNvSpPr/>
      </dsp:nvSpPr>
      <dsp:spPr>
        <a:xfrm>
          <a:off x="2589462" y="295236"/>
          <a:ext cx="1212021" cy="12120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الوصول إلى المصادر الرقمية</a:t>
          </a:r>
        </a:p>
      </dsp:txBody>
      <dsp:txXfrm>
        <a:off x="2648628" y="354402"/>
        <a:ext cx="1093689" cy="1093689"/>
      </dsp:txXfrm>
    </dsp:sp>
    <dsp:sp modelId="{A97AE4A7-F6B5-42E2-8166-CF3CFD9F12F3}">
      <dsp:nvSpPr>
        <dsp:cNvPr id="0" name=""/>
        <dsp:cNvSpPr/>
      </dsp:nvSpPr>
      <dsp:spPr>
        <a:xfrm>
          <a:off x="3894716" y="295236"/>
          <a:ext cx="1212021" cy="1212021"/>
        </a:xfrm>
        <a:prstGeom prst="roundRect">
          <a:avLst/>
        </a:prstGeom>
        <a:solidFill>
          <a:schemeClr val="accent5">
            <a:hueOff val="-79958"/>
            <a:satOff val="-2966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إدارة البيانات الضخمة</a:t>
          </a:r>
        </a:p>
      </dsp:txBody>
      <dsp:txXfrm>
        <a:off x="3953882" y="354402"/>
        <a:ext cx="1093689" cy="1093689"/>
      </dsp:txXfrm>
    </dsp:sp>
    <dsp:sp modelId="{54876113-230C-4AA0-BD0C-17718EC0C2E5}">
      <dsp:nvSpPr>
        <dsp:cNvPr id="0" name=""/>
        <dsp:cNvSpPr/>
      </dsp:nvSpPr>
      <dsp:spPr>
        <a:xfrm>
          <a:off x="2589462" y="1600490"/>
          <a:ext cx="1212021" cy="1212021"/>
        </a:xfrm>
        <a:prstGeom prst="roundRect">
          <a:avLst/>
        </a:prstGeom>
        <a:solidFill>
          <a:schemeClr val="accent5">
            <a:hueOff val="-159915"/>
            <a:satOff val="-5931"/>
            <a:lumOff val="94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استخدام البرمجيات البحثية</a:t>
          </a:r>
        </a:p>
      </dsp:txBody>
      <dsp:txXfrm>
        <a:off x="2648628" y="1659656"/>
        <a:ext cx="1093689" cy="1093689"/>
      </dsp:txXfrm>
    </dsp:sp>
    <dsp:sp modelId="{677A4E82-4639-4330-9604-55AEBFCDED8C}">
      <dsp:nvSpPr>
        <dsp:cNvPr id="0" name=""/>
        <dsp:cNvSpPr/>
      </dsp:nvSpPr>
      <dsp:spPr>
        <a:xfrm>
          <a:off x="3894716" y="1600490"/>
          <a:ext cx="1212021" cy="1212021"/>
        </a:xfrm>
        <a:prstGeom prst="roundRect">
          <a:avLst/>
        </a:prstGeom>
        <a:solidFill>
          <a:schemeClr val="accent5">
            <a:hueOff val="-239873"/>
            <a:satOff val="-8897"/>
            <a:lumOff val="1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المرجع: [المهارات الرقمية للبحث العلمي](#)</a:t>
          </a:r>
        </a:p>
      </dsp:txBody>
      <dsp:txXfrm>
        <a:off x="3953882" y="1659656"/>
        <a:ext cx="1093689" cy="10936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34744-5398-4D30-AFFC-A6EAC270DD58}">
      <dsp:nvSpPr>
        <dsp:cNvPr id="0" name=""/>
        <dsp:cNvSpPr/>
      </dsp:nvSpPr>
      <dsp:spPr>
        <a:xfrm>
          <a:off x="0" y="0"/>
          <a:ext cx="6541770" cy="9323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تحليل المصادر</a:t>
          </a:r>
        </a:p>
      </dsp:txBody>
      <dsp:txXfrm>
        <a:off x="27307" y="27307"/>
        <a:ext cx="5535718" cy="877710"/>
      </dsp:txXfrm>
    </dsp:sp>
    <dsp:sp modelId="{9C17F22D-3513-4E81-A23D-F2B469A7A76B}">
      <dsp:nvSpPr>
        <dsp:cNvPr id="0" name=""/>
        <dsp:cNvSpPr/>
      </dsp:nvSpPr>
      <dsp:spPr>
        <a:xfrm>
          <a:off x="577214" y="1087711"/>
          <a:ext cx="6541770" cy="9323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التفكير النقدي</a:t>
          </a:r>
        </a:p>
      </dsp:txBody>
      <dsp:txXfrm>
        <a:off x="604521" y="1115018"/>
        <a:ext cx="5303930" cy="877710"/>
      </dsp:txXfrm>
    </dsp:sp>
    <dsp:sp modelId="{EC35D7F7-5771-4F36-91D2-42923E774F0D}">
      <dsp:nvSpPr>
        <dsp:cNvPr id="0" name=""/>
        <dsp:cNvSpPr/>
      </dsp:nvSpPr>
      <dsp:spPr>
        <a:xfrm>
          <a:off x="1154429" y="2175423"/>
          <a:ext cx="6541770" cy="9323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المرجع: [أهمية التفكير النقدي في البحث العلمي](#)</a:t>
          </a:r>
        </a:p>
      </dsp:txBody>
      <dsp:txXfrm>
        <a:off x="1181736" y="2202730"/>
        <a:ext cx="5303930" cy="877710"/>
      </dsp:txXfrm>
    </dsp:sp>
    <dsp:sp modelId="{753A2A48-A44C-4A24-9ACC-A62631E5CC92}">
      <dsp:nvSpPr>
        <dsp:cNvPr id="0" name=""/>
        <dsp:cNvSpPr/>
      </dsp:nvSpPr>
      <dsp:spPr>
        <a:xfrm>
          <a:off x="5935759" y="707012"/>
          <a:ext cx="606010" cy="606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072111" y="707012"/>
        <a:ext cx="333306" cy="456023"/>
      </dsp:txXfrm>
    </dsp:sp>
    <dsp:sp modelId="{00AF22F5-9E6B-4017-8A31-BC016FE1E449}">
      <dsp:nvSpPr>
        <dsp:cNvPr id="0" name=""/>
        <dsp:cNvSpPr/>
      </dsp:nvSpPr>
      <dsp:spPr>
        <a:xfrm>
          <a:off x="6512974" y="1788508"/>
          <a:ext cx="606010" cy="606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649326" y="1788508"/>
        <a:ext cx="333306" cy="4560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15633-B5B0-43BB-9418-7575446BE214}">
      <dsp:nvSpPr>
        <dsp:cNvPr id="0" name=""/>
        <dsp:cNvSpPr/>
      </dsp:nvSpPr>
      <dsp:spPr>
        <a:xfrm>
          <a:off x="0" y="752386"/>
          <a:ext cx="2164556" cy="1374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24962-7001-4BE5-9104-99DDB811BFEB}">
      <dsp:nvSpPr>
        <dsp:cNvPr id="0" name=""/>
        <dsp:cNvSpPr/>
      </dsp:nvSpPr>
      <dsp:spPr>
        <a:xfrm>
          <a:off x="240506" y="980867"/>
          <a:ext cx="2164556" cy="13744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النشر في المجلات المفتوحة</a:t>
          </a:r>
        </a:p>
      </dsp:txBody>
      <dsp:txXfrm>
        <a:off x="280764" y="1021125"/>
        <a:ext cx="2084040" cy="1293977"/>
      </dsp:txXfrm>
    </dsp:sp>
    <dsp:sp modelId="{FAE0DFE7-E950-41BF-A684-F62B57F0699A}">
      <dsp:nvSpPr>
        <dsp:cNvPr id="0" name=""/>
        <dsp:cNvSpPr/>
      </dsp:nvSpPr>
      <dsp:spPr>
        <a:xfrm>
          <a:off x="2645568" y="752386"/>
          <a:ext cx="2164556" cy="1374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A781D-3049-45F6-9AA4-3082ED17493C}">
      <dsp:nvSpPr>
        <dsp:cNvPr id="0" name=""/>
        <dsp:cNvSpPr/>
      </dsp:nvSpPr>
      <dsp:spPr>
        <a:xfrm>
          <a:off x="2886075" y="980867"/>
          <a:ext cx="2164556" cy="13744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مشاركة البيانات والنتائج</a:t>
          </a:r>
        </a:p>
      </dsp:txBody>
      <dsp:txXfrm>
        <a:off x="2926333" y="1021125"/>
        <a:ext cx="2084040" cy="1293977"/>
      </dsp:txXfrm>
    </dsp:sp>
    <dsp:sp modelId="{97FBFDAB-BEF9-41B8-A5FE-21227AC78DB5}">
      <dsp:nvSpPr>
        <dsp:cNvPr id="0" name=""/>
        <dsp:cNvSpPr/>
      </dsp:nvSpPr>
      <dsp:spPr>
        <a:xfrm>
          <a:off x="5291137" y="752386"/>
          <a:ext cx="2164556" cy="1374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4FC20E-8B6D-4184-8240-F0992416F9DE}">
      <dsp:nvSpPr>
        <dsp:cNvPr id="0" name=""/>
        <dsp:cNvSpPr/>
      </dsp:nvSpPr>
      <dsp:spPr>
        <a:xfrm>
          <a:off x="5531643" y="980867"/>
          <a:ext cx="2164556" cy="13744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المرجع: [النشر المفتوح في البحث العلمي](#)</a:t>
          </a:r>
        </a:p>
      </dsp:txBody>
      <dsp:txXfrm>
        <a:off x="5571901" y="1021125"/>
        <a:ext cx="2084040" cy="12939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59341-2DFB-4F0F-8AE2-D620AF0BA32D}">
      <dsp:nvSpPr>
        <dsp:cNvPr id="0" name=""/>
        <dsp:cNvSpPr/>
      </dsp:nvSpPr>
      <dsp:spPr>
        <a:xfrm>
          <a:off x="0" y="0"/>
          <a:ext cx="6541770" cy="9323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الالتزام بالمعايير الأخلاقية</a:t>
          </a:r>
        </a:p>
      </dsp:txBody>
      <dsp:txXfrm>
        <a:off x="27307" y="27307"/>
        <a:ext cx="5535718" cy="877710"/>
      </dsp:txXfrm>
    </dsp:sp>
    <dsp:sp modelId="{15C8B15A-C896-494E-AE1E-FDA0A4CE8F95}">
      <dsp:nvSpPr>
        <dsp:cNvPr id="0" name=""/>
        <dsp:cNvSpPr/>
      </dsp:nvSpPr>
      <dsp:spPr>
        <a:xfrm>
          <a:off x="577214" y="1087711"/>
          <a:ext cx="6541770" cy="9323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التصدي للانتحال العلمي</a:t>
          </a:r>
        </a:p>
      </dsp:txBody>
      <dsp:txXfrm>
        <a:off x="604521" y="1115018"/>
        <a:ext cx="5303930" cy="877710"/>
      </dsp:txXfrm>
    </dsp:sp>
    <dsp:sp modelId="{95ED7EE8-F9B0-45FA-9E62-0C4042538423}">
      <dsp:nvSpPr>
        <dsp:cNvPr id="0" name=""/>
        <dsp:cNvSpPr/>
      </dsp:nvSpPr>
      <dsp:spPr>
        <a:xfrm>
          <a:off x="1154429" y="2175423"/>
          <a:ext cx="6541770" cy="9323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المرجع: [أخلاقيات البحث في العصر الرقمي](#)</a:t>
          </a:r>
        </a:p>
      </dsp:txBody>
      <dsp:txXfrm>
        <a:off x="1181736" y="2202730"/>
        <a:ext cx="5303930" cy="877710"/>
      </dsp:txXfrm>
    </dsp:sp>
    <dsp:sp modelId="{EB2F4A22-C949-4F01-ADAF-0129645365C9}">
      <dsp:nvSpPr>
        <dsp:cNvPr id="0" name=""/>
        <dsp:cNvSpPr/>
      </dsp:nvSpPr>
      <dsp:spPr>
        <a:xfrm>
          <a:off x="5935759" y="707012"/>
          <a:ext cx="606010" cy="606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072111" y="707012"/>
        <a:ext cx="333306" cy="456023"/>
      </dsp:txXfrm>
    </dsp:sp>
    <dsp:sp modelId="{1E41AC88-36A1-413D-93E7-580E973B802F}">
      <dsp:nvSpPr>
        <dsp:cNvPr id="0" name=""/>
        <dsp:cNvSpPr/>
      </dsp:nvSpPr>
      <dsp:spPr>
        <a:xfrm>
          <a:off x="6512974" y="1788508"/>
          <a:ext cx="606010" cy="606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649326" y="1788508"/>
        <a:ext cx="333306" cy="4560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43C59-BA3B-4148-916E-11C8F0713F4D}">
      <dsp:nvSpPr>
        <dsp:cNvPr id="0" name=""/>
        <dsp:cNvSpPr/>
      </dsp:nvSpPr>
      <dsp:spPr>
        <a:xfrm>
          <a:off x="0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06698-D6F7-46CF-90EF-A61E31DD0157}">
      <dsp:nvSpPr>
        <dsp:cNvPr id="0" name=""/>
        <dsp:cNvSpPr/>
      </dsp:nvSpPr>
      <dsp:spPr>
        <a:xfrm>
          <a:off x="240506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البرمجة للتحليل المتقدم</a:t>
          </a:r>
        </a:p>
      </dsp:txBody>
      <dsp:txXfrm>
        <a:off x="280764" y="1021125"/>
        <a:ext cx="2084040" cy="1293977"/>
      </dsp:txXfrm>
    </dsp:sp>
    <dsp:sp modelId="{BA926592-1BB2-4B98-A6EA-62B2D975EBB8}">
      <dsp:nvSpPr>
        <dsp:cNvPr id="0" name=""/>
        <dsp:cNvSpPr/>
      </dsp:nvSpPr>
      <dsp:spPr>
        <a:xfrm>
          <a:off x="2645568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D93E-EE01-47DA-9D4E-C267DC381747}">
      <dsp:nvSpPr>
        <dsp:cNvPr id="0" name=""/>
        <dsp:cNvSpPr/>
      </dsp:nvSpPr>
      <dsp:spPr>
        <a:xfrm>
          <a:off x="2886075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تحليل البيانات الضخمة</a:t>
          </a:r>
        </a:p>
      </dsp:txBody>
      <dsp:txXfrm>
        <a:off x="2926333" y="1021125"/>
        <a:ext cx="2084040" cy="1293977"/>
      </dsp:txXfrm>
    </dsp:sp>
    <dsp:sp modelId="{ABAD82CB-694E-48CA-98A6-2FDF2CFD82C6}">
      <dsp:nvSpPr>
        <dsp:cNvPr id="0" name=""/>
        <dsp:cNvSpPr/>
      </dsp:nvSpPr>
      <dsp:spPr>
        <a:xfrm>
          <a:off x="5291137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E382F-7B8A-42C9-89FE-8789BC7BBBC1}">
      <dsp:nvSpPr>
        <dsp:cNvPr id="0" name=""/>
        <dsp:cNvSpPr/>
      </dsp:nvSpPr>
      <dsp:spPr>
        <a:xfrm>
          <a:off x="5531643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المرجع: [البرمجة في البحث العلمي](#)</a:t>
          </a:r>
        </a:p>
      </dsp:txBody>
      <dsp:txXfrm>
        <a:off x="5571901" y="1021125"/>
        <a:ext cx="2084040" cy="12939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5832F-4BDE-441C-A7B2-D5542959C041}">
      <dsp:nvSpPr>
        <dsp:cNvPr id="0" name=""/>
        <dsp:cNvSpPr/>
      </dsp:nvSpPr>
      <dsp:spPr>
        <a:xfrm>
          <a:off x="517" y="16041"/>
          <a:ext cx="4237590" cy="12924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تطوير حلول مبتكرة</a:t>
          </a:r>
        </a:p>
      </dsp:txBody>
      <dsp:txXfrm>
        <a:off x="517" y="16041"/>
        <a:ext cx="4237590" cy="1292465"/>
      </dsp:txXfrm>
    </dsp:sp>
    <dsp:sp modelId="{2EBDEBDA-0A96-4252-B2D1-AD36592C64B4}">
      <dsp:nvSpPr>
        <dsp:cNvPr id="0" name=""/>
        <dsp:cNvSpPr/>
      </dsp:nvSpPr>
      <dsp:spPr>
        <a:xfrm>
          <a:off x="517" y="1838204"/>
          <a:ext cx="4237590" cy="12924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تصميم التجارب والأبحاث بطرق جديدة</a:t>
          </a:r>
        </a:p>
      </dsp:txBody>
      <dsp:txXfrm>
        <a:off x="517" y="1838204"/>
        <a:ext cx="4237590" cy="1292465"/>
      </dsp:txXfrm>
    </dsp:sp>
    <dsp:sp modelId="{4AB202B3-EDE7-4171-B762-48980748927E}">
      <dsp:nvSpPr>
        <dsp:cNvPr id="0" name=""/>
        <dsp:cNvSpPr/>
      </dsp:nvSpPr>
      <dsp:spPr>
        <a:xfrm>
          <a:off x="517" y="3660368"/>
          <a:ext cx="4237590" cy="12924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المرجع: [الإبداع والابتكار في البحث العلمي](#)</a:t>
          </a:r>
        </a:p>
      </dsp:txBody>
      <dsp:txXfrm>
        <a:off x="517" y="3660368"/>
        <a:ext cx="4237590" cy="12924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7B598-95FB-4E6C-86C9-0598C01FD337}">
      <dsp:nvSpPr>
        <dsp:cNvPr id="0" name=""/>
        <dsp:cNvSpPr/>
      </dsp:nvSpPr>
      <dsp:spPr>
        <a:xfrm>
          <a:off x="2462783" y="1517"/>
          <a:ext cx="2770632" cy="1001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التعاون مع المجتمع المحلي</a:t>
          </a:r>
        </a:p>
      </dsp:txBody>
      <dsp:txXfrm>
        <a:off x="2511673" y="50407"/>
        <a:ext cx="2672852" cy="903740"/>
      </dsp:txXfrm>
    </dsp:sp>
    <dsp:sp modelId="{DBF64146-5E1C-464A-87C8-28BC37F1B52A}">
      <dsp:nvSpPr>
        <dsp:cNvPr id="0" name=""/>
        <dsp:cNvSpPr/>
      </dsp:nvSpPr>
      <dsp:spPr>
        <a:xfrm>
          <a:off x="2462783" y="1053113"/>
          <a:ext cx="2770632" cy="1001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استخدام البحوث التشاركية لتحقيق التأثير الاجتماعي</a:t>
          </a:r>
        </a:p>
      </dsp:txBody>
      <dsp:txXfrm>
        <a:off x="2511673" y="1102003"/>
        <a:ext cx="2672852" cy="903740"/>
      </dsp:txXfrm>
    </dsp:sp>
    <dsp:sp modelId="{A8FD0CCB-FC5D-4721-9578-C6B3EBA5972D}">
      <dsp:nvSpPr>
        <dsp:cNvPr id="0" name=""/>
        <dsp:cNvSpPr/>
      </dsp:nvSpPr>
      <dsp:spPr>
        <a:xfrm>
          <a:off x="2462783" y="2104710"/>
          <a:ext cx="2770632" cy="1001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المرجع: [البحث التشاركي ودوره في العلوم الاجتماعية](#)</a:t>
          </a:r>
        </a:p>
      </dsp:txBody>
      <dsp:txXfrm>
        <a:off x="2511673" y="2153600"/>
        <a:ext cx="2672852" cy="9037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EFE79-FE58-4C9D-AD16-6942AE2B4C6E}">
      <dsp:nvSpPr>
        <dsp:cNvPr id="0" name=""/>
        <dsp:cNvSpPr/>
      </dsp:nvSpPr>
      <dsp:spPr>
        <a:xfrm>
          <a:off x="0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D8E49-B1A4-4405-9E1E-0DC7F68DA09A}">
      <dsp:nvSpPr>
        <dsp:cNvPr id="0" name=""/>
        <dsp:cNvSpPr/>
      </dsp:nvSpPr>
      <dsp:spPr>
        <a:xfrm>
          <a:off x="240506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تطبيق الذكاء الاصطناعي في البحث</a:t>
          </a:r>
        </a:p>
      </dsp:txBody>
      <dsp:txXfrm>
        <a:off x="280764" y="1021125"/>
        <a:ext cx="2084040" cy="1293977"/>
      </dsp:txXfrm>
    </dsp:sp>
    <dsp:sp modelId="{05238007-F1EE-44C6-84B9-B67A241B3016}">
      <dsp:nvSpPr>
        <dsp:cNvPr id="0" name=""/>
        <dsp:cNvSpPr/>
      </dsp:nvSpPr>
      <dsp:spPr>
        <a:xfrm>
          <a:off x="2645568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E3632-A651-4582-A2F8-36C5A827F9B9}">
      <dsp:nvSpPr>
        <dsp:cNvPr id="0" name=""/>
        <dsp:cNvSpPr/>
      </dsp:nvSpPr>
      <dsp:spPr>
        <a:xfrm>
          <a:off x="2886075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فهم القيود الأخلاقية</a:t>
          </a:r>
        </a:p>
      </dsp:txBody>
      <dsp:txXfrm>
        <a:off x="2926333" y="1021125"/>
        <a:ext cx="2084040" cy="1293977"/>
      </dsp:txXfrm>
    </dsp:sp>
    <dsp:sp modelId="{9E218336-B0A9-4FD0-ADBE-7AB0E07B3C73}">
      <dsp:nvSpPr>
        <dsp:cNvPr id="0" name=""/>
        <dsp:cNvSpPr/>
      </dsp:nvSpPr>
      <dsp:spPr>
        <a:xfrm>
          <a:off x="5291137" y="752386"/>
          <a:ext cx="2164556" cy="137449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C5777-B28A-4F78-BAB1-CD3775214B27}">
      <dsp:nvSpPr>
        <dsp:cNvPr id="0" name=""/>
        <dsp:cNvSpPr/>
      </dsp:nvSpPr>
      <dsp:spPr>
        <a:xfrm>
          <a:off x="5531643" y="980867"/>
          <a:ext cx="2164556" cy="13744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المرجع: [دور الذكاء الاصطناعي في البحث العلمي](#)</a:t>
          </a:r>
        </a:p>
      </dsp:txBody>
      <dsp:txXfrm>
        <a:off x="5571901" y="1021125"/>
        <a:ext cx="2084040" cy="1293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4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6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2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3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8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7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75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2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1429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7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103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8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73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52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1219200" y="838200"/>
            <a:ext cx="6553200" cy="465605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 algn="ctr" rtl="0" latinLnBrk="0">
              <a:spcBef>
                <a:spcPct val="20000"/>
              </a:spcBef>
              <a:defRPr lang="en-US" sz="15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15807946"/>
      </p:ext>
    </p:extLst>
  </p:cSld>
  <p:clrMapOvr>
    <a:masterClrMapping/>
  </p:clrMapOvr>
  <p:transition spd="slow">
    <p:split orient="vert"/>
    <p:sndAc>
      <p:stSnd>
        <p:snd r:embed="rId1" name="WAND1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40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26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49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43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62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73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00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88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105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02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631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8992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18800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4376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2216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2778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52575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21195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2CC681-7052-48D1-9FC3-8E510179A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F22CBA6-351F-4ACD-BC46-8E3106116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DFF0D7-7D0D-49B1-92F8-64BB4984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01C592-F11A-42F1-AD6D-2E4C396E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FBA363C-5BDC-4759-B20D-23A68AC3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1885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E320E3-8FCD-4DC4-A42C-302EDE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A1373CA-ECD7-4A01-9059-44CDFD7C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6EAA92-9178-4347-AF94-99A51835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54F0A1-EF6B-4C9F-BD1C-68787163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A510F5-3379-461D-AE76-A147AD98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6904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E320E3-8FCD-4DC4-A42C-302EDE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A1373CA-ECD7-4A01-9059-44CDFD7C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6EAA92-9178-4347-AF94-99A51835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54F0A1-EF6B-4C9F-BD1C-68787163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A510F5-3379-461D-AE76-A147AD98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5826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E320E3-8FCD-4DC4-A42C-302EDE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A1373CA-ECD7-4A01-9059-44CDFD7C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6EAA92-9178-4347-AF94-99A51835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54F0A1-EF6B-4C9F-BD1C-68787163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A510F5-3379-461D-AE76-A147AD98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98652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E320E3-8FCD-4DC4-A42C-302EDE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A1373CA-ECD7-4A01-9059-44CDFD7C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A6EAA92-9178-4347-AF94-99A51835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54F0A1-EF6B-4C9F-BD1C-68787163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A510F5-3379-461D-AE76-A147AD98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85259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5648E2-BA8D-4FC8-8F26-EDEBA2D4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D9495CF-EA46-4D66-B044-A53210449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4C1E210-845A-470A-BC98-007861394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7DCC5B-7B71-4799-9942-5BB0EB01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3EAC139-D71E-4571-B0F1-AA8393E1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8611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42B7F5-00F2-47A8-B10D-A21C5746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BD701F1-FCB5-44C9-AC22-167892F45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B89C698-DC5E-4AC2-B462-0EA84A0E0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140AEC0-8FB7-4638-97A4-E9756B7BD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8B925E0-45B6-4136-BA11-042D5F946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AD833FD-09E1-44D7-A28E-85A9C471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582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671AD1-D718-4B52-9623-68F93BDB3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9FB8AB3-56F8-47FB-8C06-88E5C3BF2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A4CED6B-5325-4813-BC26-8F85DD565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66770BCD-16C5-46B8-A5D9-8BD1E1829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D2135C9-F625-48B1-9C16-7FBF48472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9E4A951-6923-475C-97D0-79582C96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DD6EDA8-2657-4BF4-AC0B-EAEFD1F1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57F44233-EE1D-432F-8DAE-27740C3E8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06011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FC9A5F-1BE5-48D4-BB0B-4AECB30A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6CFA99D-A750-493F-A101-C59FD71F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6A2588E-777C-4A8B-8E82-98521302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CBC021C-79D4-4AEA-9672-35F063FF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57753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D6BB4BF-1BD5-4DDD-BD03-C5CC8AB7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50A12FC-BB3C-43DC-AA09-27848025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1E4D185-AC7B-4A19-9E26-26B5CBD3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27234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D6BB4BF-1BD5-4DDD-BD03-C5CC8AB7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50A12FC-BB3C-43DC-AA09-27848025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1E4D185-AC7B-4A19-9E26-26B5CBD3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43042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D6BB4BF-1BD5-4DDD-BD03-C5CC8AB7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50A12FC-BB3C-43DC-AA09-27848025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1E4D185-AC7B-4A19-9E26-26B5CBD3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00260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DDD45E-0CCD-43AE-B72A-520693AE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CBA188E-E1C8-4AE5-ACFA-EDAE45B4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25EE23A-03FF-4302-A054-BE96B3B55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FC42BC5-854F-4F62-A26A-ECBBD1735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07F96D7-211C-49E3-9E26-FE93AEE1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84A8DB8-270F-491C-8F20-2F7F855F0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26590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46690D9-45DE-4B15-9109-51630C767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25067AE-205D-40DC-9557-29502CF18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21CBEEC-E795-4656-8021-42E1A5A83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51D03F1-F53E-46DE-B695-66AD229D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7A4B3C9-8BDC-4E9A-8383-5961D0C4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57BF8F1-857E-48D4-9DBB-442BEA3A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68117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345606-A94A-467F-A51F-DAD3139A0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D0D25AC-AF9C-48D5-AF71-9A79426E6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18E53B5-B3BB-4B24-96CC-F35881D78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33D8C5E-8CEC-493C-BD1E-0E1FBFF5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C3431E0-E9C4-40CF-997B-BA0B0AF0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27058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FFAA60D-99DC-409D-AA0A-5F972B5B3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779E02D-7810-4830-844F-F6AA4FCC6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CFC1449-A2B7-4E1C-9E39-F0401C9D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7059B30-E266-4EAD-9642-814F0B59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40AE75-85AA-41CD-922B-0FB7EF11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4473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1219200" y="838200"/>
            <a:ext cx="6553200" cy="465605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 algn="ctr" rtl="0" latinLnBrk="0">
              <a:spcBef>
                <a:spcPct val="20000"/>
              </a:spcBef>
              <a:defRPr lang="en-US" sz="15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0872535"/>
      </p:ext>
    </p:extLst>
  </p:cSld>
  <p:clrMapOvr>
    <a:masterClrMapping/>
  </p:clrMapOvr>
  <p:transition spd="slow">
    <p:split orient="vert"/>
    <p:sndAc>
      <p:stSnd>
        <p:snd r:embed="rId1" name="WAND1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5685A-4A0A-432C-96FD-6B741DCF2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47AD5-7CE8-4C1F-BA5E-4536E0ED0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5CE3E-9B53-4ED5-B912-C43DB9AD1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F47E5-7FE2-4F81-94B0-B064F6F0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A525B-5DCD-4948-BAF4-B3389BF3F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940167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BC9C9-09ED-4A38-A111-ACA3274B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D09EC-1701-449B-983B-AB9BCAC17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39FF1-557C-46FF-AB8C-CC670EB5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605FC-F62F-4CC3-B4B6-215AD5E4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28D83-C5E8-4440-8003-1FC23B19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541594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BC9C9-09ED-4A38-A111-ACA3274B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D09EC-1701-449B-983B-AB9BCAC17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39FF1-557C-46FF-AB8C-CC670EB5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605FC-F62F-4CC3-B4B6-215AD5E4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28D83-C5E8-4440-8003-1FC23B19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469736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DC1F-1E21-4CF2-8495-DA1B39A4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22B57-CEE9-4A05-A9C0-6954F8785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8598D-E4FD-437A-8B14-15D0C5948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0BAD8-7C45-482B-846F-87DFF756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BF76B-00CB-4C67-9902-D0A9EE8A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088615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AD016-1C61-43F7-BAB0-83AE8E6B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C7FC3-CC1F-40A4-AF86-C09D7BC9E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DB2FC-AAC3-4877-A5D2-8CB792701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19305-8220-4034-BA39-A4842A48E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0CB66-B996-46A8-850C-1D132636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2557B-56C9-4AF7-AFF9-3BF8B41C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931656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41C21-62D2-4A3A-B7E5-ACECAB6C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EC639-8CFC-43B5-8638-DFBB05697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D0611-4EF2-48E2-8FFC-F0E6AA355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5C1AA1-10DA-4EC5-83A5-31980A2F0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DA07A3-0A5C-4DE7-BE33-B7BE84ECD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0B5C9E-E110-4769-AB49-6655C8D0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657A2F-76C5-47A0-AB07-DF0976F3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8E87E-71DE-465C-94DA-3E3181A4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615651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CEFA-1540-4EFC-82E0-F1F3EB2D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A7BDE8-BF64-4C6C-BAE9-90103B5F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80A3B-0E56-432C-991F-FD2C560F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D3863-D64F-4227-964A-769EECEB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116223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B2F05-F5C9-4766-ADD3-CC219487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6B996-CE78-41B3-BF2A-3820750F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CC3BF-6A68-4FE4-A3F3-529B3CFB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667906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B2F05-F5C9-4766-ADD3-CC219487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6B996-CE78-41B3-BF2A-3820750F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CC3BF-6A68-4FE4-A3F3-529B3CFB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43670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B2F05-F5C9-4766-ADD3-CC219487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6B996-CE78-41B3-BF2A-3820750F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CC3BF-6A68-4FE4-A3F3-529B3CFB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132190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B2F05-F5C9-4766-ADD3-CC219487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6B996-CE78-41B3-BF2A-3820750F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CC3BF-6A68-4FE4-A3F3-529B3CFB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895526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1CB93-B1ED-41B5-A8D1-34FDF7E3C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F04EF-1B4B-46D1-9998-E5AE4BFD2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0133F-AD42-4431-947D-FD33C50E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C421D-A28A-4705-8501-B2F4E572B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6FE4EC-38A8-495F-8B49-6AAFB71C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A524C-7379-4A0C-A8AD-F05BF1F3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752566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BB839-74CE-4892-A662-39C3AC7C2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14834D-E279-40A8-9F51-E41C033AD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77A1B-5F9D-47FD-8B09-E676CF641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4A66C-34C3-4949-BFE8-0507023A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18B28-60C3-457F-8E44-36C34CDC7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07BB-154F-470C-8E81-5CE8D403D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15698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56C6-E77C-47EA-B969-949FEAB3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47CD1-BC4A-441A-BDA6-3082D0E32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978F2-D5DC-4ED8-A4FD-DE991C33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752C1-4E0B-4292-94EF-06914CD6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4F61E-0732-4010-A9F6-54E9833D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841943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EDA062-73E3-4871-9B68-3BCC3E68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0D867-8851-44F2-A268-99117CA32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F08A9-E579-41CB-828A-28E9C851B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AB4DE-E994-429C-B701-99C14282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2B1FF-D083-4DE5-820E-3939784D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753372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arna Mast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02675" y="-1009650"/>
            <a:ext cx="8352065" cy="676784"/>
          </a:xfrm>
        </p:spPr>
        <p:txBody>
          <a:bodyPr anchor="b">
            <a:noAutofit/>
          </a:bodyPr>
          <a:lstStyle>
            <a:lvl1pPr marL="0" indent="0" algn="l">
              <a:buNone/>
              <a:defRPr sz="2100" spc="-113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Slide title or leave blank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86E4-1E8E-44AA-B48C-4526A205B28A}" type="datetime1">
              <a:rPr lang="en-US" smtClean="0"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53424-D1F0-4C59-ACFB-E47533F4CD2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02675" y="-364897"/>
            <a:ext cx="8352063" cy="276923"/>
          </a:xfrm>
        </p:spPr>
        <p:txBody>
          <a:bodyPr>
            <a:noAutofit/>
          </a:bodyPr>
          <a:lstStyle>
            <a:lvl1pPr marL="0" indent="0" algn="l">
              <a:buNone/>
              <a:defRPr sz="105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Put your subtitle here or leave blank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338410" y="2384720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741514" y="2384720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338410" y="1338701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741514" y="1338701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9338410" y="3516529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741514" y="3516529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9338410" y="2944447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741514" y="2944447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9338410" y="1898428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741514" y="1898428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338410" y="4076262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9741514" y="4076262"/>
            <a:ext cx="300371" cy="400495"/>
          </a:xfrm>
          <a:solidFill>
            <a:schemeClr val="bg1">
              <a:lumMod val="9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750"/>
            </a:lvl1pPr>
          </a:lstStyle>
          <a:p>
            <a:endParaRPr lang="en-US"/>
          </a:p>
        </p:txBody>
      </p:sp>
      <p:sp>
        <p:nvSpPr>
          <p:cNvPr id="23" name="Picture Placeholder 24"/>
          <p:cNvSpPr>
            <a:spLocks noGrp="1"/>
          </p:cNvSpPr>
          <p:nvPr>
            <p:ph type="pic" sz="quarter" idx="29"/>
          </p:nvPr>
        </p:nvSpPr>
        <p:spPr>
          <a:xfrm>
            <a:off x="9768731" y="4627602"/>
            <a:ext cx="273153" cy="428692"/>
          </a:xfrm>
          <a:custGeom>
            <a:avLst/>
            <a:gdLst>
              <a:gd name="connsiteX0" fmla="*/ 252115 w 7832714"/>
              <a:gd name="connsiteY0" fmla="*/ 5667920 h 9222028"/>
              <a:gd name="connsiteX1" fmla="*/ 321118 w 7832714"/>
              <a:gd name="connsiteY1" fmla="*/ 5706061 h 9222028"/>
              <a:gd name="connsiteX2" fmla="*/ 341919 w 7832714"/>
              <a:gd name="connsiteY2" fmla="*/ 5718200 h 9222028"/>
              <a:gd name="connsiteX3" fmla="*/ 303472 w 7832714"/>
              <a:gd name="connsiteY3" fmla="*/ 5696674 h 9222028"/>
              <a:gd name="connsiteX4" fmla="*/ 252115 w 7832714"/>
              <a:gd name="connsiteY4" fmla="*/ 5667920 h 9222028"/>
              <a:gd name="connsiteX5" fmla="*/ 80926 w 7832714"/>
              <a:gd name="connsiteY5" fmla="*/ 2490980 h 9222028"/>
              <a:gd name="connsiteX6" fmla="*/ 197626 w 7832714"/>
              <a:gd name="connsiteY6" fmla="*/ 2562114 h 9222028"/>
              <a:gd name="connsiteX7" fmla="*/ 295741 w 7832714"/>
              <a:gd name="connsiteY7" fmla="*/ 2621920 h 9222028"/>
              <a:gd name="connsiteX8" fmla="*/ 301916 w 7832714"/>
              <a:gd name="connsiteY8" fmla="*/ 2627757 h 9222028"/>
              <a:gd name="connsiteX9" fmla="*/ 80926 w 7832714"/>
              <a:gd name="connsiteY9" fmla="*/ 2490980 h 9222028"/>
              <a:gd name="connsiteX10" fmla="*/ 3099404 w 7832714"/>
              <a:gd name="connsiteY10" fmla="*/ 108 h 9222028"/>
              <a:gd name="connsiteX11" fmla="*/ 3311737 w 7832714"/>
              <a:gd name="connsiteY11" fmla="*/ 22791 h 9222028"/>
              <a:gd name="connsiteX12" fmla="*/ 3430013 w 7832714"/>
              <a:gd name="connsiteY12" fmla="*/ 97396 h 9222028"/>
              <a:gd name="connsiteX13" fmla="*/ 7697298 w 7832714"/>
              <a:gd name="connsiteY13" fmla="*/ 2829812 h 9222028"/>
              <a:gd name="connsiteX14" fmla="*/ 7507434 w 7832714"/>
              <a:gd name="connsiteY14" fmla="*/ 2982131 h 9222028"/>
              <a:gd name="connsiteX15" fmla="*/ 7653724 w 7832714"/>
              <a:gd name="connsiteY15" fmla="*/ 3100256 h 9222028"/>
              <a:gd name="connsiteX16" fmla="*/ 6838238 w 7832714"/>
              <a:gd name="connsiteY16" fmla="*/ 3526128 h 9222028"/>
              <a:gd name="connsiteX17" fmla="*/ 6847576 w 7832714"/>
              <a:gd name="connsiteY17" fmla="*/ 4256638 h 9222028"/>
              <a:gd name="connsiteX18" fmla="*/ 6928502 w 7832714"/>
              <a:gd name="connsiteY18" fmla="*/ 4722920 h 9222028"/>
              <a:gd name="connsiteX19" fmla="*/ 6564336 w 7832714"/>
              <a:gd name="connsiteY19" fmla="*/ 4558167 h 9222028"/>
              <a:gd name="connsiteX20" fmla="*/ 6775988 w 7832714"/>
              <a:gd name="connsiteY20" fmla="*/ 4741572 h 9222028"/>
              <a:gd name="connsiteX21" fmla="*/ 6439834 w 7832714"/>
              <a:gd name="connsiteY21" fmla="*/ 4564384 h 9222028"/>
              <a:gd name="connsiteX22" fmla="*/ 6676388 w 7832714"/>
              <a:gd name="connsiteY22" fmla="*/ 4738463 h 9222028"/>
              <a:gd name="connsiteX23" fmla="*/ 6937840 w 7832714"/>
              <a:gd name="connsiteY23" fmla="*/ 4993364 h 9222028"/>
              <a:gd name="connsiteX24" fmla="*/ 6551886 w 7832714"/>
              <a:gd name="connsiteY24" fmla="*/ 4788200 h 9222028"/>
              <a:gd name="connsiteX25" fmla="*/ 6259308 w 7832714"/>
              <a:gd name="connsiteY25" fmla="*/ 5726982 h 9222028"/>
              <a:gd name="connsiteX26" fmla="*/ 4917804 w 7832714"/>
              <a:gd name="connsiteY26" fmla="*/ 5195420 h 9222028"/>
              <a:gd name="connsiteX27" fmla="*/ 5425148 w 7832714"/>
              <a:gd name="connsiteY27" fmla="*/ 5484515 h 9222028"/>
              <a:gd name="connsiteX28" fmla="*/ 4790192 w 7832714"/>
              <a:gd name="connsiteY28" fmla="*/ 5204746 h 9222028"/>
              <a:gd name="connsiteX29" fmla="*/ 5412698 w 7832714"/>
              <a:gd name="connsiteY29" fmla="*/ 5534252 h 9222028"/>
              <a:gd name="connsiteX30" fmla="*/ 5471836 w 7832714"/>
              <a:gd name="connsiteY30" fmla="*/ 5689680 h 9222028"/>
              <a:gd name="connsiteX31" fmla="*/ 5353560 w 7832714"/>
              <a:gd name="connsiteY31" fmla="*/ 5602640 h 9222028"/>
              <a:gd name="connsiteX32" fmla="*/ 5792428 w 7832714"/>
              <a:gd name="connsiteY32" fmla="*/ 5944581 h 9222028"/>
              <a:gd name="connsiteX33" fmla="*/ 5253958 w 7832714"/>
              <a:gd name="connsiteY33" fmla="*/ 5689680 h 9222028"/>
              <a:gd name="connsiteX34" fmla="*/ 6088118 w 7832714"/>
              <a:gd name="connsiteY34" fmla="*/ 6323824 h 9222028"/>
              <a:gd name="connsiteX35" fmla="*/ 5801764 w 7832714"/>
              <a:gd name="connsiteY35" fmla="*/ 6168397 h 9222028"/>
              <a:gd name="connsiteX36" fmla="*/ 5885804 w 7832714"/>
              <a:gd name="connsiteY36" fmla="*/ 6637788 h 9222028"/>
              <a:gd name="connsiteX37" fmla="*/ 5795540 w 7832714"/>
              <a:gd name="connsiteY37" fmla="*/ 6581834 h 9222028"/>
              <a:gd name="connsiteX38" fmla="*/ 5518524 w 7832714"/>
              <a:gd name="connsiteY38" fmla="*/ 6743478 h 9222028"/>
              <a:gd name="connsiteX39" fmla="*/ 5898252 w 7832714"/>
              <a:gd name="connsiteY39" fmla="*/ 6954860 h 9222028"/>
              <a:gd name="connsiteX40" fmla="*/ 5957392 w 7832714"/>
              <a:gd name="connsiteY40" fmla="*/ 7203544 h 9222028"/>
              <a:gd name="connsiteX41" fmla="*/ 5832890 w 7832714"/>
              <a:gd name="connsiteY41" fmla="*/ 7122722 h 9222028"/>
              <a:gd name="connsiteX42" fmla="*/ 5851564 w 7832714"/>
              <a:gd name="connsiteY42" fmla="*/ 7184893 h 9222028"/>
              <a:gd name="connsiteX43" fmla="*/ 5761302 w 7832714"/>
              <a:gd name="connsiteY43" fmla="*/ 7128939 h 9222028"/>
              <a:gd name="connsiteX44" fmla="*/ 5926266 w 7832714"/>
              <a:gd name="connsiteY44" fmla="*/ 7334103 h 9222028"/>
              <a:gd name="connsiteX45" fmla="*/ 5836002 w 7832714"/>
              <a:gd name="connsiteY45" fmla="*/ 7281258 h 9222028"/>
              <a:gd name="connsiteX46" fmla="*/ 5895140 w 7832714"/>
              <a:gd name="connsiteY46" fmla="*/ 7402492 h 9222028"/>
              <a:gd name="connsiteX47" fmla="*/ 5571436 w 7832714"/>
              <a:gd name="connsiteY47" fmla="*/ 7250172 h 9222028"/>
              <a:gd name="connsiteX48" fmla="*/ 5923154 w 7832714"/>
              <a:gd name="connsiteY48" fmla="*/ 7719564 h 9222028"/>
              <a:gd name="connsiteX49" fmla="*/ 5920040 w 7832714"/>
              <a:gd name="connsiteY49" fmla="*/ 8167195 h 9222028"/>
              <a:gd name="connsiteX50" fmla="*/ 5023632 w 7832714"/>
              <a:gd name="connsiteY50" fmla="*/ 8341274 h 9222028"/>
              <a:gd name="connsiteX51" fmla="*/ 5618622 w 7832714"/>
              <a:gd name="connsiteY51" fmla="*/ 9214083 h 9222028"/>
              <a:gd name="connsiteX52" fmla="*/ 5615948 w 7832714"/>
              <a:gd name="connsiteY52" fmla="*/ 9222028 h 9222028"/>
              <a:gd name="connsiteX53" fmla="*/ 5186348 w 7832714"/>
              <a:gd name="connsiteY53" fmla="*/ 9222028 h 9222028"/>
              <a:gd name="connsiteX54" fmla="*/ 5166784 w 7832714"/>
              <a:gd name="connsiteY54" fmla="*/ 9217953 h 9222028"/>
              <a:gd name="connsiteX55" fmla="*/ 1254351 w 7832714"/>
              <a:gd name="connsiteY55" fmla="*/ 6814975 h 9222028"/>
              <a:gd name="connsiteX56" fmla="*/ 1478454 w 7832714"/>
              <a:gd name="connsiteY56" fmla="*/ 6721718 h 9222028"/>
              <a:gd name="connsiteX57" fmla="*/ 1104950 w 7832714"/>
              <a:gd name="connsiteY57" fmla="*/ 6528988 h 9222028"/>
              <a:gd name="connsiteX58" fmla="*/ 1058262 w 7832714"/>
              <a:gd name="connsiteY58" fmla="*/ 6339367 h 9222028"/>
              <a:gd name="connsiteX59" fmla="*/ 317478 w 7832714"/>
              <a:gd name="connsiteY59" fmla="*/ 5904170 h 9222028"/>
              <a:gd name="connsiteX60" fmla="*/ 333041 w 7832714"/>
              <a:gd name="connsiteY60" fmla="*/ 5745634 h 9222028"/>
              <a:gd name="connsiteX61" fmla="*/ 799921 w 7832714"/>
              <a:gd name="connsiteY61" fmla="*/ 6062706 h 9222028"/>
              <a:gd name="connsiteX62" fmla="*/ 381614 w 7832714"/>
              <a:gd name="connsiteY62" fmla="*/ 5741365 h 9222028"/>
              <a:gd name="connsiteX63" fmla="*/ 341919 w 7832714"/>
              <a:gd name="connsiteY63" fmla="*/ 5718200 h 9222028"/>
              <a:gd name="connsiteX64" fmla="*/ 352422 w 7832714"/>
              <a:gd name="connsiteY64" fmla="*/ 5724080 h 9222028"/>
              <a:gd name="connsiteX65" fmla="*/ 662970 w 7832714"/>
              <a:gd name="connsiteY65" fmla="*/ 5897953 h 9222028"/>
              <a:gd name="connsiteX66" fmla="*/ 852834 w 7832714"/>
              <a:gd name="connsiteY66" fmla="*/ 5944581 h 9222028"/>
              <a:gd name="connsiteX67" fmla="*/ 522906 w 7832714"/>
              <a:gd name="connsiteY67" fmla="*/ 5764285 h 9222028"/>
              <a:gd name="connsiteX68" fmla="*/ 292578 w 7832714"/>
              <a:gd name="connsiteY68" fmla="*/ 5450321 h 9222028"/>
              <a:gd name="connsiteX69" fmla="*/ 996011 w 7832714"/>
              <a:gd name="connsiteY69" fmla="*/ 5798479 h 9222028"/>
              <a:gd name="connsiteX70" fmla="*/ 622507 w 7832714"/>
              <a:gd name="connsiteY70" fmla="*/ 5546686 h 9222028"/>
              <a:gd name="connsiteX71" fmla="*/ 669195 w 7832714"/>
              <a:gd name="connsiteY71" fmla="*/ 5565338 h 9222028"/>
              <a:gd name="connsiteX72" fmla="*/ 404629 w 7832714"/>
              <a:gd name="connsiteY72" fmla="*/ 5391259 h 9222028"/>
              <a:gd name="connsiteX73" fmla="*/ 491780 w 7832714"/>
              <a:gd name="connsiteY73" fmla="*/ 5136358 h 9222028"/>
              <a:gd name="connsiteX74" fmla="*/ 731446 w 7832714"/>
              <a:gd name="connsiteY74" fmla="*/ 5341522 h 9222028"/>
              <a:gd name="connsiteX75" fmla="*/ 675420 w 7832714"/>
              <a:gd name="connsiteY75" fmla="*/ 5232723 h 9222028"/>
              <a:gd name="connsiteX76" fmla="*/ 1207663 w 7832714"/>
              <a:gd name="connsiteY76" fmla="*/ 5580881 h 9222028"/>
              <a:gd name="connsiteX77" fmla="*/ 575819 w 7832714"/>
              <a:gd name="connsiteY77" fmla="*/ 4881456 h 9222028"/>
              <a:gd name="connsiteX78" fmla="*/ 1080049 w 7832714"/>
              <a:gd name="connsiteY78" fmla="*/ 5033775 h 9222028"/>
              <a:gd name="connsiteX79" fmla="*/ 905748 w 7832714"/>
              <a:gd name="connsiteY79" fmla="*/ 4940519 h 9222028"/>
              <a:gd name="connsiteX80" fmla="*/ 694095 w 7832714"/>
              <a:gd name="connsiteY80" fmla="*/ 4803743 h 9222028"/>
              <a:gd name="connsiteX81" fmla="*/ 762571 w 7832714"/>
              <a:gd name="connsiteY81" fmla="*/ 4841045 h 9222028"/>
              <a:gd name="connsiteX82" fmla="*/ 591381 w 7832714"/>
              <a:gd name="connsiteY82" fmla="*/ 4722920 h 9222028"/>
              <a:gd name="connsiteX83" fmla="*/ 921310 w 7832714"/>
              <a:gd name="connsiteY83" fmla="*/ 4900108 h 9222028"/>
              <a:gd name="connsiteX84" fmla="*/ 1160975 w 7832714"/>
              <a:gd name="connsiteY84" fmla="*/ 5002690 h 9222028"/>
              <a:gd name="connsiteX85" fmla="*/ 544693 w 7832714"/>
              <a:gd name="connsiteY85" fmla="*/ 4533299 h 9222028"/>
              <a:gd name="connsiteX86" fmla="*/ 535356 w 7832714"/>
              <a:gd name="connsiteY86" fmla="*/ 4312592 h 9222028"/>
              <a:gd name="connsiteX87" fmla="*/ 610057 w 7832714"/>
              <a:gd name="connsiteY87" fmla="*/ 4365437 h 9222028"/>
              <a:gd name="connsiteX88" fmla="*/ 1073824 w 7832714"/>
              <a:gd name="connsiteY88" fmla="*/ 4533299 h 9222028"/>
              <a:gd name="connsiteX89" fmla="*/ 684758 w 7832714"/>
              <a:gd name="connsiteY89" fmla="*/ 4039039 h 9222028"/>
              <a:gd name="connsiteX90" fmla="*/ 52913 w 7832714"/>
              <a:gd name="connsiteY90" fmla="*/ 3634927 h 9222028"/>
              <a:gd name="connsiteX91" fmla="*/ 149402 w 7832714"/>
              <a:gd name="connsiteY91" fmla="*/ 3336506 h 9222028"/>
              <a:gd name="connsiteX92" fmla="*/ 186752 w 7832714"/>
              <a:gd name="connsiteY92" fmla="*/ 3364483 h 9222028"/>
              <a:gd name="connsiteX93" fmla="*/ 0 w 7832714"/>
              <a:gd name="connsiteY93" fmla="*/ 3097148 h 9222028"/>
              <a:gd name="connsiteX94" fmla="*/ 775021 w 7832714"/>
              <a:gd name="connsiteY94" fmla="*/ 3516802 h 9222028"/>
              <a:gd name="connsiteX95" fmla="*/ 572706 w 7832714"/>
              <a:gd name="connsiteY95" fmla="*/ 3252575 h 9222028"/>
              <a:gd name="connsiteX96" fmla="*/ 999124 w 7832714"/>
              <a:gd name="connsiteY96" fmla="*/ 3330289 h 9222028"/>
              <a:gd name="connsiteX97" fmla="*/ 457542 w 7832714"/>
              <a:gd name="connsiteY97" fmla="*/ 2947937 h 9222028"/>
              <a:gd name="connsiteX98" fmla="*/ 834159 w 7832714"/>
              <a:gd name="connsiteY98" fmla="*/ 3190404 h 9222028"/>
              <a:gd name="connsiteX99" fmla="*/ 1248126 w 7832714"/>
              <a:gd name="connsiteY99" fmla="*/ 3395569 h 9222028"/>
              <a:gd name="connsiteX100" fmla="*/ 1139188 w 7832714"/>
              <a:gd name="connsiteY100" fmla="*/ 3280552 h 9222028"/>
              <a:gd name="connsiteX101" fmla="*/ 1447328 w 7832714"/>
              <a:gd name="connsiteY101" fmla="*/ 3467065 h 9222028"/>
              <a:gd name="connsiteX102" fmla="*/ 887072 w 7832714"/>
              <a:gd name="connsiteY102" fmla="*/ 3118908 h 9222028"/>
              <a:gd name="connsiteX103" fmla="*/ 743896 w 7832714"/>
              <a:gd name="connsiteY103" fmla="*/ 2895092 h 9222028"/>
              <a:gd name="connsiteX104" fmla="*/ 299758 w 7832714"/>
              <a:gd name="connsiteY104" fmla="*/ 2624369 h 9222028"/>
              <a:gd name="connsiteX105" fmla="*/ 295741 w 7832714"/>
              <a:gd name="connsiteY105" fmla="*/ 2621920 h 9222028"/>
              <a:gd name="connsiteX106" fmla="*/ 258691 w 7832714"/>
              <a:gd name="connsiteY106" fmla="*/ 2586902 h 9222028"/>
              <a:gd name="connsiteX107" fmla="*/ 712770 w 7832714"/>
              <a:gd name="connsiteY107" fmla="*/ 2727230 h 9222028"/>
              <a:gd name="connsiteX108" fmla="*/ 1036474 w 7832714"/>
              <a:gd name="connsiteY108" fmla="*/ 2910635 h 9222028"/>
              <a:gd name="connsiteX109" fmla="*/ 619394 w 7832714"/>
              <a:gd name="connsiteY109" fmla="*/ 2630865 h 9222028"/>
              <a:gd name="connsiteX110" fmla="*/ 1400640 w 7832714"/>
              <a:gd name="connsiteY110" fmla="*/ 2804944 h 9222028"/>
              <a:gd name="connsiteX111" fmla="*/ 852834 w 7832714"/>
              <a:gd name="connsiteY111" fmla="*/ 2487872 h 9222028"/>
              <a:gd name="connsiteX112" fmla="*/ 1173426 w 7832714"/>
              <a:gd name="connsiteY112" fmla="*/ 2537609 h 9222028"/>
              <a:gd name="connsiteX113" fmla="*/ 837272 w 7832714"/>
              <a:gd name="connsiteY113" fmla="*/ 2360421 h 9222028"/>
              <a:gd name="connsiteX114" fmla="*/ 1039586 w 7832714"/>
              <a:gd name="connsiteY114" fmla="*/ 2366638 h 9222028"/>
              <a:gd name="connsiteX115" fmla="*/ 1301039 w 7832714"/>
              <a:gd name="connsiteY115" fmla="*/ 2531392 h 9222028"/>
              <a:gd name="connsiteX116" fmla="*/ 1375740 w 7832714"/>
              <a:gd name="connsiteY116" fmla="*/ 2500306 h 9222028"/>
              <a:gd name="connsiteX117" fmla="*/ 1064487 w 7832714"/>
              <a:gd name="connsiteY117" fmla="*/ 2357313 h 9222028"/>
              <a:gd name="connsiteX118" fmla="*/ 924423 w 7832714"/>
              <a:gd name="connsiteY118" fmla="*/ 2052675 h 9222028"/>
              <a:gd name="connsiteX119" fmla="*/ 1235676 w 7832714"/>
              <a:gd name="connsiteY119" fmla="*/ 2242296 h 9222028"/>
              <a:gd name="connsiteX120" fmla="*/ 1173426 w 7832714"/>
              <a:gd name="connsiteY120" fmla="*/ 2223645 h 9222028"/>
              <a:gd name="connsiteX121" fmla="*/ 1743019 w 7832714"/>
              <a:gd name="connsiteY121" fmla="*/ 2484763 h 9222028"/>
              <a:gd name="connsiteX122" fmla="*/ 1176538 w 7832714"/>
              <a:gd name="connsiteY122" fmla="*/ 2040241 h 9222028"/>
              <a:gd name="connsiteX123" fmla="*/ 1447328 w 7832714"/>
              <a:gd name="connsiteY123" fmla="*/ 1838185 h 9222028"/>
              <a:gd name="connsiteX124" fmla="*/ 1942222 w 7832714"/>
              <a:gd name="connsiteY124" fmla="*/ 2086869 h 9222028"/>
              <a:gd name="connsiteX125" fmla="*/ 1649643 w 7832714"/>
              <a:gd name="connsiteY125" fmla="*/ 1844402 h 9222028"/>
              <a:gd name="connsiteX126" fmla="*/ 2104073 w 7832714"/>
              <a:gd name="connsiteY126" fmla="*/ 2062001 h 9222028"/>
              <a:gd name="connsiteX127" fmla="*/ 2502478 w 7832714"/>
              <a:gd name="connsiteY127" fmla="*/ 2127280 h 9222028"/>
              <a:gd name="connsiteX128" fmla="*/ 2465127 w 7832714"/>
              <a:gd name="connsiteY128" fmla="*/ 1869270 h 9222028"/>
              <a:gd name="connsiteX129" fmla="*/ 2788831 w 7832714"/>
              <a:gd name="connsiteY129" fmla="*/ 2052675 h 9222028"/>
              <a:gd name="connsiteX130" fmla="*/ 3003596 w 7832714"/>
              <a:gd name="connsiteY130" fmla="*/ 2009155 h 9222028"/>
              <a:gd name="connsiteX131" fmla="*/ 3588752 w 7832714"/>
              <a:gd name="connsiteY131" fmla="*/ 2354204 h 9222028"/>
              <a:gd name="connsiteX132" fmla="*/ 3918681 w 7832714"/>
              <a:gd name="connsiteY132" fmla="*/ 2518957 h 9222028"/>
              <a:gd name="connsiteX133" fmla="*/ 2757706 w 7832714"/>
              <a:gd name="connsiteY133" fmla="*/ 1617478 h 9222028"/>
              <a:gd name="connsiteX134" fmla="*/ 2816844 w 7832714"/>
              <a:gd name="connsiteY134" fmla="*/ 1477593 h 9222028"/>
              <a:gd name="connsiteX135" fmla="*/ 2735918 w 7832714"/>
              <a:gd name="connsiteY135" fmla="*/ 1474484 h 9222028"/>
              <a:gd name="connsiteX136" fmla="*/ 2717243 w 7832714"/>
              <a:gd name="connsiteY136" fmla="*/ 1350142 h 9222028"/>
              <a:gd name="connsiteX137" fmla="*/ 3009821 w 7832714"/>
              <a:gd name="connsiteY137" fmla="*/ 1511787 h 9222028"/>
              <a:gd name="connsiteX138" fmla="*/ 2832406 w 7832714"/>
              <a:gd name="connsiteY138" fmla="*/ 1194715 h 9222028"/>
              <a:gd name="connsiteX139" fmla="*/ 2944458 w 7832714"/>
              <a:gd name="connsiteY139" fmla="*/ 1250668 h 9222028"/>
              <a:gd name="connsiteX140" fmla="*/ 2692342 w 7832714"/>
              <a:gd name="connsiteY140" fmla="*/ 977116 h 9222028"/>
              <a:gd name="connsiteX141" fmla="*/ 2810619 w 7832714"/>
              <a:gd name="connsiteY141" fmla="*/ 1051721 h 9222028"/>
              <a:gd name="connsiteX142" fmla="*/ 2393539 w 7832714"/>
              <a:gd name="connsiteY142" fmla="*/ 370949 h 9222028"/>
              <a:gd name="connsiteX143" fmla="*/ 2633204 w 7832714"/>
              <a:gd name="connsiteY143" fmla="*/ 355406 h 9222028"/>
              <a:gd name="connsiteX144" fmla="*/ 2900882 w 7832714"/>
              <a:gd name="connsiteY144" fmla="*/ 532593 h 9222028"/>
              <a:gd name="connsiteX145" fmla="*/ 2975583 w 7832714"/>
              <a:gd name="connsiteY145" fmla="*/ 311886 h 9222028"/>
              <a:gd name="connsiteX146" fmla="*/ 3037834 w 7832714"/>
              <a:gd name="connsiteY146" fmla="*/ 349189 h 9222028"/>
              <a:gd name="connsiteX147" fmla="*/ 3420676 w 7832714"/>
              <a:gd name="connsiteY147" fmla="*/ 417577 h 9222028"/>
              <a:gd name="connsiteX148" fmla="*/ 3099404 w 7832714"/>
              <a:gd name="connsiteY148" fmla="*/ 108 h 922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7832714" h="9222028">
                <a:moveTo>
                  <a:pt x="252115" y="5667920"/>
                </a:moveTo>
                <a:cubicBezTo>
                  <a:pt x="276626" y="5681131"/>
                  <a:pt x="299581" y="5693832"/>
                  <a:pt x="321118" y="5706061"/>
                </a:cubicBezTo>
                <a:lnTo>
                  <a:pt x="341919" y="5718200"/>
                </a:lnTo>
                <a:lnTo>
                  <a:pt x="303472" y="5696674"/>
                </a:lnTo>
                <a:cubicBezTo>
                  <a:pt x="252115" y="5667920"/>
                  <a:pt x="252115" y="5667920"/>
                  <a:pt x="252115" y="5667920"/>
                </a:cubicBezTo>
                <a:close/>
                <a:moveTo>
                  <a:pt x="80926" y="2490980"/>
                </a:moveTo>
                <a:cubicBezTo>
                  <a:pt x="122362" y="2516237"/>
                  <a:pt x="161208" y="2539916"/>
                  <a:pt x="197626" y="2562114"/>
                </a:cubicBezTo>
                <a:lnTo>
                  <a:pt x="295741" y="2621920"/>
                </a:lnTo>
                <a:lnTo>
                  <a:pt x="301916" y="2627757"/>
                </a:lnTo>
                <a:cubicBezTo>
                  <a:pt x="80926" y="2490980"/>
                  <a:pt x="80926" y="2490980"/>
                  <a:pt x="80926" y="2490980"/>
                </a:cubicBezTo>
                <a:close/>
                <a:moveTo>
                  <a:pt x="3099404" y="108"/>
                </a:moveTo>
                <a:cubicBezTo>
                  <a:pt x="3150080" y="-1106"/>
                  <a:pt x="3223030" y="8025"/>
                  <a:pt x="3311737" y="22791"/>
                </a:cubicBezTo>
                <a:cubicBezTo>
                  <a:pt x="3311737" y="22791"/>
                  <a:pt x="3311737" y="22791"/>
                  <a:pt x="3430013" y="97396"/>
                </a:cubicBezTo>
                <a:cubicBezTo>
                  <a:pt x="8456756" y="1993612"/>
                  <a:pt x="7697298" y="2829812"/>
                  <a:pt x="7697298" y="2829812"/>
                </a:cubicBezTo>
                <a:cubicBezTo>
                  <a:pt x="7697298" y="2829812"/>
                  <a:pt x="7697298" y="2829812"/>
                  <a:pt x="7507434" y="2982131"/>
                </a:cubicBezTo>
                <a:cubicBezTo>
                  <a:pt x="7569684" y="3019434"/>
                  <a:pt x="7737760" y="3137559"/>
                  <a:pt x="7653724" y="3100256"/>
                </a:cubicBezTo>
                <a:cubicBezTo>
                  <a:pt x="8481656" y="3855634"/>
                  <a:pt x="6128580" y="2842247"/>
                  <a:pt x="6838238" y="3526128"/>
                </a:cubicBezTo>
                <a:cubicBezTo>
                  <a:pt x="7130816" y="3889828"/>
                  <a:pt x="7631936" y="4520865"/>
                  <a:pt x="6847576" y="4256638"/>
                </a:cubicBezTo>
                <a:cubicBezTo>
                  <a:pt x="6645262" y="4293940"/>
                  <a:pt x="7261544" y="4766440"/>
                  <a:pt x="6928502" y="4722920"/>
                </a:cubicBezTo>
                <a:cubicBezTo>
                  <a:pt x="6928502" y="4722920"/>
                  <a:pt x="6928502" y="4722920"/>
                  <a:pt x="6564336" y="4558167"/>
                </a:cubicBezTo>
                <a:cubicBezTo>
                  <a:pt x="6723076" y="4673184"/>
                  <a:pt x="6813338" y="4726029"/>
                  <a:pt x="6775988" y="4741572"/>
                </a:cubicBezTo>
                <a:cubicBezTo>
                  <a:pt x="6660824" y="4654532"/>
                  <a:pt x="6542548" y="4611013"/>
                  <a:pt x="6439834" y="4564384"/>
                </a:cubicBezTo>
                <a:cubicBezTo>
                  <a:pt x="6439834" y="4564384"/>
                  <a:pt x="6439834" y="4564384"/>
                  <a:pt x="6676388" y="4738463"/>
                </a:cubicBezTo>
                <a:cubicBezTo>
                  <a:pt x="6156594" y="4455585"/>
                  <a:pt x="7498096" y="5307328"/>
                  <a:pt x="6937840" y="4993364"/>
                </a:cubicBezTo>
                <a:cubicBezTo>
                  <a:pt x="6937840" y="4993364"/>
                  <a:pt x="6937840" y="4993364"/>
                  <a:pt x="6551886" y="4788200"/>
                </a:cubicBezTo>
                <a:cubicBezTo>
                  <a:pt x="5512300" y="4539516"/>
                  <a:pt x="6635924" y="5571555"/>
                  <a:pt x="6259308" y="5726982"/>
                </a:cubicBezTo>
                <a:cubicBezTo>
                  <a:pt x="5848452" y="5580881"/>
                  <a:pt x="5054756" y="5182986"/>
                  <a:pt x="4917804" y="5195420"/>
                </a:cubicBezTo>
                <a:cubicBezTo>
                  <a:pt x="4917804" y="5195420"/>
                  <a:pt x="4917804" y="5195420"/>
                  <a:pt x="5425148" y="5484515"/>
                </a:cubicBezTo>
                <a:cubicBezTo>
                  <a:pt x="5546536" y="5615075"/>
                  <a:pt x="4995618" y="5254483"/>
                  <a:pt x="4790192" y="5204746"/>
                </a:cubicBezTo>
                <a:cubicBezTo>
                  <a:pt x="4790192" y="5204746"/>
                  <a:pt x="4790192" y="5204746"/>
                  <a:pt x="5412698" y="5534252"/>
                </a:cubicBezTo>
                <a:cubicBezTo>
                  <a:pt x="5412698" y="5534252"/>
                  <a:pt x="5412698" y="5534252"/>
                  <a:pt x="5471836" y="5689680"/>
                </a:cubicBezTo>
                <a:cubicBezTo>
                  <a:pt x="5471836" y="5689680"/>
                  <a:pt x="5471836" y="5689680"/>
                  <a:pt x="5353560" y="5602640"/>
                </a:cubicBezTo>
                <a:cubicBezTo>
                  <a:pt x="5356672" y="5649269"/>
                  <a:pt x="5468724" y="5761177"/>
                  <a:pt x="5792428" y="5944581"/>
                </a:cubicBezTo>
                <a:cubicBezTo>
                  <a:pt x="5506074" y="5789153"/>
                  <a:pt x="5288196" y="5655486"/>
                  <a:pt x="5253958" y="5689680"/>
                </a:cubicBezTo>
                <a:cubicBezTo>
                  <a:pt x="5994742" y="6112443"/>
                  <a:pt x="6013416" y="6205699"/>
                  <a:pt x="6088118" y="6323824"/>
                </a:cubicBezTo>
                <a:cubicBezTo>
                  <a:pt x="5997854" y="6270979"/>
                  <a:pt x="5910704" y="6249219"/>
                  <a:pt x="5801764" y="6168397"/>
                </a:cubicBezTo>
                <a:cubicBezTo>
                  <a:pt x="6673274" y="6830518"/>
                  <a:pt x="4961380" y="5950798"/>
                  <a:pt x="5885804" y="6637788"/>
                </a:cubicBezTo>
                <a:cubicBezTo>
                  <a:pt x="5885804" y="6637788"/>
                  <a:pt x="5885804" y="6637788"/>
                  <a:pt x="5795540" y="6581834"/>
                </a:cubicBezTo>
                <a:cubicBezTo>
                  <a:pt x="5241508" y="6395320"/>
                  <a:pt x="6000968" y="6877146"/>
                  <a:pt x="5518524" y="6743478"/>
                </a:cubicBezTo>
                <a:cubicBezTo>
                  <a:pt x="5518524" y="6743478"/>
                  <a:pt x="5518524" y="6743478"/>
                  <a:pt x="5898252" y="6954860"/>
                </a:cubicBezTo>
                <a:cubicBezTo>
                  <a:pt x="5755076" y="6939317"/>
                  <a:pt x="5739514" y="7004597"/>
                  <a:pt x="5957392" y="7203544"/>
                </a:cubicBezTo>
                <a:cubicBezTo>
                  <a:pt x="5957392" y="7203544"/>
                  <a:pt x="5957392" y="7203544"/>
                  <a:pt x="5832890" y="7122722"/>
                </a:cubicBezTo>
                <a:cubicBezTo>
                  <a:pt x="5832890" y="7122722"/>
                  <a:pt x="5832890" y="7122722"/>
                  <a:pt x="5851564" y="7184893"/>
                </a:cubicBezTo>
                <a:cubicBezTo>
                  <a:pt x="5851564" y="7184893"/>
                  <a:pt x="5851564" y="7184893"/>
                  <a:pt x="5761302" y="7128939"/>
                </a:cubicBezTo>
                <a:cubicBezTo>
                  <a:pt x="5870240" y="7212870"/>
                  <a:pt x="5708388" y="7169350"/>
                  <a:pt x="5926266" y="7334103"/>
                </a:cubicBezTo>
                <a:cubicBezTo>
                  <a:pt x="5926266" y="7334103"/>
                  <a:pt x="5926266" y="7334103"/>
                  <a:pt x="5836002" y="7281258"/>
                </a:cubicBezTo>
                <a:cubicBezTo>
                  <a:pt x="5655476" y="7206652"/>
                  <a:pt x="5748852" y="7290584"/>
                  <a:pt x="5895140" y="7402492"/>
                </a:cubicBezTo>
                <a:cubicBezTo>
                  <a:pt x="5895140" y="7402492"/>
                  <a:pt x="5895140" y="7402492"/>
                  <a:pt x="5571436" y="7250172"/>
                </a:cubicBezTo>
                <a:cubicBezTo>
                  <a:pt x="5994742" y="7573462"/>
                  <a:pt x="5403360" y="7355863"/>
                  <a:pt x="5923154" y="7719564"/>
                </a:cubicBezTo>
                <a:cubicBezTo>
                  <a:pt x="5944940" y="7874991"/>
                  <a:pt x="6038316" y="8086372"/>
                  <a:pt x="5920040" y="8167195"/>
                </a:cubicBezTo>
                <a:cubicBezTo>
                  <a:pt x="6072556" y="8561981"/>
                  <a:pt x="5334884" y="8220040"/>
                  <a:pt x="5023632" y="8341274"/>
                </a:cubicBezTo>
                <a:cubicBezTo>
                  <a:pt x="5117786" y="8627649"/>
                  <a:pt x="5616508" y="9053606"/>
                  <a:pt x="5618622" y="9214083"/>
                </a:cubicBezTo>
                <a:lnTo>
                  <a:pt x="5615948" y="9222028"/>
                </a:lnTo>
                <a:lnTo>
                  <a:pt x="5186348" y="9222028"/>
                </a:lnTo>
                <a:lnTo>
                  <a:pt x="5166784" y="9217953"/>
                </a:lnTo>
                <a:cubicBezTo>
                  <a:pt x="4876224" y="9151780"/>
                  <a:pt x="3569299" y="8765202"/>
                  <a:pt x="1254351" y="6814975"/>
                </a:cubicBezTo>
                <a:cubicBezTo>
                  <a:pt x="1649643" y="6976620"/>
                  <a:pt x="1718119" y="6954860"/>
                  <a:pt x="1478454" y="6721718"/>
                </a:cubicBezTo>
                <a:cubicBezTo>
                  <a:pt x="1478454" y="6721718"/>
                  <a:pt x="1478454" y="6721718"/>
                  <a:pt x="1104950" y="6528988"/>
                </a:cubicBezTo>
                <a:cubicBezTo>
                  <a:pt x="1378853" y="6625354"/>
                  <a:pt x="1114287" y="6423298"/>
                  <a:pt x="1058262" y="6339367"/>
                </a:cubicBezTo>
                <a:cubicBezTo>
                  <a:pt x="709658" y="6115551"/>
                  <a:pt x="600719" y="6121768"/>
                  <a:pt x="317478" y="5904170"/>
                </a:cubicBezTo>
                <a:cubicBezTo>
                  <a:pt x="326816" y="5798479"/>
                  <a:pt x="323703" y="5851324"/>
                  <a:pt x="333041" y="5745634"/>
                </a:cubicBezTo>
                <a:cubicBezTo>
                  <a:pt x="557144" y="5882410"/>
                  <a:pt x="491780" y="5901061"/>
                  <a:pt x="799921" y="6062706"/>
                </a:cubicBezTo>
                <a:cubicBezTo>
                  <a:pt x="658301" y="5972947"/>
                  <a:pt x="645365" y="5899847"/>
                  <a:pt x="381614" y="5741365"/>
                </a:cubicBezTo>
                <a:lnTo>
                  <a:pt x="341919" y="5718200"/>
                </a:lnTo>
                <a:lnTo>
                  <a:pt x="352422" y="5724080"/>
                </a:lnTo>
                <a:cubicBezTo>
                  <a:pt x="412605" y="5757776"/>
                  <a:pt x="508900" y="5811690"/>
                  <a:pt x="662970" y="5897953"/>
                </a:cubicBezTo>
                <a:cubicBezTo>
                  <a:pt x="541581" y="5807805"/>
                  <a:pt x="852834" y="5969449"/>
                  <a:pt x="852834" y="5944581"/>
                </a:cubicBezTo>
                <a:cubicBezTo>
                  <a:pt x="753233" y="5873084"/>
                  <a:pt x="588269" y="5770502"/>
                  <a:pt x="522906" y="5764285"/>
                </a:cubicBezTo>
                <a:cubicBezTo>
                  <a:pt x="385954" y="5627509"/>
                  <a:pt x="-18675" y="5316654"/>
                  <a:pt x="292578" y="5450321"/>
                </a:cubicBezTo>
                <a:cubicBezTo>
                  <a:pt x="295691" y="5400585"/>
                  <a:pt x="684758" y="5636834"/>
                  <a:pt x="996011" y="5798479"/>
                </a:cubicBezTo>
                <a:cubicBezTo>
                  <a:pt x="955548" y="5758068"/>
                  <a:pt x="768796" y="5627509"/>
                  <a:pt x="622507" y="5546686"/>
                </a:cubicBezTo>
                <a:cubicBezTo>
                  <a:pt x="622507" y="5546686"/>
                  <a:pt x="622507" y="5546686"/>
                  <a:pt x="669195" y="5565338"/>
                </a:cubicBezTo>
                <a:cubicBezTo>
                  <a:pt x="669195" y="5565338"/>
                  <a:pt x="669195" y="5565338"/>
                  <a:pt x="404629" y="5391259"/>
                </a:cubicBezTo>
                <a:cubicBezTo>
                  <a:pt x="967998" y="5602640"/>
                  <a:pt x="-112051" y="4887674"/>
                  <a:pt x="491780" y="5136358"/>
                </a:cubicBezTo>
                <a:cubicBezTo>
                  <a:pt x="550918" y="5195420"/>
                  <a:pt x="382842" y="5142575"/>
                  <a:pt x="731446" y="5341522"/>
                </a:cubicBezTo>
                <a:cubicBezTo>
                  <a:pt x="731446" y="5341522"/>
                  <a:pt x="731446" y="5341522"/>
                  <a:pt x="675420" y="5232723"/>
                </a:cubicBezTo>
                <a:cubicBezTo>
                  <a:pt x="756346" y="5310437"/>
                  <a:pt x="958660" y="5453430"/>
                  <a:pt x="1207663" y="5580881"/>
                </a:cubicBezTo>
                <a:cubicBezTo>
                  <a:pt x="1070712" y="5391259"/>
                  <a:pt x="628732" y="5043101"/>
                  <a:pt x="575819" y="4881456"/>
                </a:cubicBezTo>
                <a:cubicBezTo>
                  <a:pt x="1048924" y="5142575"/>
                  <a:pt x="706545" y="4865914"/>
                  <a:pt x="1080049" y="5033775"/>
                </a:cubicBezTo>
                <a:cubicBezTo>
                  <a:pt x="1002236" y="4993364"/>
                  <a:pt x="946210" y="4965387"/>
                  <a:pt x="905748" y="4940519"/>
                </a:cubicBezTo>
                <a:cubicBezTo>
                  <a:pt x="859059" y="4934302"/>
                  <a:pt x="771908" y="4890782"/>
                  <a:pt x="694095" y="4803743"/>
                </a:cubicBezTo>
                <a:cubicBezTo>
                  <a:pt x="722108" y="4819285"/>
                  <a:pt x="740783" y="4828611"/>
                  <a:pt x="762571" y="4841045"/>
                </a:cubicBezTo>
                <a:cubicBezTo>
                  <a:pt x="722108" y="4809960"/>
                  <a:pt x="672307" y="4775766"/>
                  <a:pt x="591381" y="4722920"/>
                </a:cubicBezTo>
                <a:cubicBezTo>
                  <a:pt x="787471" y="4800634"/>
                  <a:pt x="887072" y="4862805"/>
                  <a:pt x="921310" y="4900108"/>
                </a:cubicBezTo>
                <a:cubicBezTo>
                  <a:pt x="933760" y="4881456"/>
                  <a:pt x="896410" y="4828611"/>
                  <a:pt x="1160975" y="5002690"/>
                </a:cubicBezTo>
                <a:cubicBezTo>
                  <a:pt x="1357065" y="5043101"/>
                  <a:pt x="672307" y="4648315"/>
                  <a:pt x="544693" y="4533299"/>
                </a:cubicBezTo>
                <a:cubicBezTo>
                  <a:pt x="613169" y="4492888"/>
                  <a:pt x="610057" y="4461802"/>
                  <a:pt x="535356" y="4312592"/>
                </a:cubicBezTo>
                <a:cubicBezTo>
                  <a:pt x="535356" y="4312592"/>
                  <a:pt x="535356" y="4312592"/>
                  <a:pt x="610057" y="4365437"/>
                </a:cubicBezTo>
                <a:cubicBezTo>
                  <a:pt x="697208" y="4387197"/>
                  <a:pt x="1129850" y="4623447"/>
                  <a:pt x="1073824" y="4533299"/>
                </a:cubicBezTo>
                <a:cubicBezTo>
                  <a:pt x="-389067" y="3656687"/>
                  <a:pt x="1104950" y="4402740"/>
                  <a:pt x="684758" y="4039039"/>
                </a:cubicBezTo>
                <a:cubicBezTo>
                  <a:pt x="199202" y="3777921"/>
                  <a:pt x="432642" y="3843200"/>
                  <a:pt x="52913" y="3634927"/>
                </a:cubicBezTo>
                <a:cubicBezTo>
                  <a:pt x="554031" y="3796572"/>
                  <a:pt x="-277016" y="3227707"/>
                  <a:pt x="149402" y="3336506"/>
                </a:cubicBezTo>
                <a:cubicBezTo>
                  <a:pt x="149402" y="3336506"/>
                  <a:pt x="149402" y="3336506"/>
                  <a:pt x="186752" y="3364483"/>
                </a:cubicBezTo>
                <a:cubicBezTo>
                  <a:pt x="563369" y="3541671"/>
                  <a:pt x="326816" y="3314746"/>
                  <a:pt x="0" y="3097148"/>
                </a:cubicBezTo>
                <a:cubicBezTo>
                  <a:pt x="345491" y="3311638"/>
                  <a:pt x="485555" y="3327181"/>
                  <a:pt x="775021" y="3516802"/>
                </a:cubicBezTo>
                <a:cubicBezTo>
                  <a:pt x="305028" y="3221490"/>
                  <a:pt x="572706" y="3252575"/>
                  <a:pt x="572706" y="3252575"/>
                </a:cubicBezTo>
                <a:cubicBezTo>
                  <a:pt x="1020911" y="3485717"/>
                  <a:pt x="641182" y="3181079"/>
                  <a:pt x="999124" y="3330289"/>
                </a:cubicBezTo>
                <a:cubicBezTo>
                  <a:pt x="999124" y="3330289"/>
                  <a:pt x="999124" y="3330289"/>
                  <a:pt x="457542" y="2947937"/>
                </a:cubicBezTo>
                <a:cubicBezTo>
                  <a:pt x="457542" y="2947937"/>
                  <a:pt x="457542" y="2947937"/>
                  <a:pt x="834159" y="3190404"/>
                </a:cubicBezTo>
                <a:cubicBezTo>
                  <a:pt x="799921" y="3131342"/>
                  <a:pt x="1086274" y="3286770"/>
                  <a:pt x="1248126" y="3395569"/>
                </a:cubicBezTo>
                <a:cubicBezTo>
                  <a:pt x="1319715" y="3417329"/>
                  <a:pt x="1195213" y="3336506"/>
                  <a:pt x="1139188" y="3280552"/>
                </a:cubicBezTo>
                <a:cubicBezTo>
                  <a:pt x="1139188" y="3280552"/>
                  <a:pt x="1139188" y="3280552"/>
                  <a:pt x="1447328" y="3467065"/>
                </a:cubicBezTo>
                <a:cubicBezTo>
                  <a:pt x="1606068" y="3510585"/>
                  <a:pt x="849722" y="3059845"/>
                  <a:pt x="887072" y="3118908"/>
                </a:cubicBezTo>
                <a:cubicBezTo>
                  <a:pt x="52913" y="2550043"/>
                  <a:pt x="1347727" y="3324072"/>
                  <a:pt x="743896" y="2895092"/>
                </a:cubicBezTo>
                <a:cubicBezTo>
                  <a:pt x="743896" y="2895092"/>
                  <a:pt x="743896" y="2895092"/>
                  <a:pt x="299758" y="2624369"/>
                </a:cubicBezTo>
                <a:lnTo>
                  <a:pt x="295741" y="2621920"/>
                </a:lnTo>
                <a:lnTo>
                  <a:pt x="258691" y="2586902"/>
                </a:lnTo>
                <a:cubicBezTo>
                  <a:pt x="120416" y="2435257"/>
                  <a:pt x="1095028" y="3036143"/>
                  <a:pt x="712770" y="2727230"/>
                </a:cubicBezTo>
                <a:cubicBezTo>
                  <a:pt x="712770" y="2727230"/>
                  <a:pt x="712770" y="2727230"/>
                  <a:pt x="1036474" y="2910635"/>
                </a:cubicBezTo>
                <a:cubicBezTo>
                  <a:pt x="971111" y="2848464"/>
                  <a:pt x="996011" y="2836030"/>
                  <a:pt x="619394" y="2630865"/>
                </a:cubicBezTo>
                <a:cubicBezTo>
                  <a:pt x="756346" y="2618431"/>
                  <a:pt x="1145413" y="2730339"/>
                  <a:pt x="1400640" y="2804944"/>
                </a:cubicBezTo>
                <a:cubicBezTo>
                  <a:pt x="1319715" y="2702362"/>
                  <a:pt x="1101837" y="2658842"/>
                  <a:pt x="852834" y="2487872"/>
                </a:cubicBezTo>
                <a:cubicBezTo>
                  <a:pt x="410854" y="2177017"/>
                  <a:pt x="980448" y="2481655"/>
                  <a:pt x="1173426" y="2537609"/>
                </a:cubicBezTo>
                <a:cubicBezTo>
                  <a:pt x="1173426" y="2537609"/>
                  <a:pt x="1173426" y="2537609"/>
                  <a:pt x="837272" y="2360421"/>
                </a:cubicBezTo>
                <a:cubicBezTo>
                  <a:pt x="837272" y="2360421"/>
                  <a:pt x="837272" y="2360421"/>
                  <a:pt x="1039586" y="2366638"/>
                </a:cubicBezTo>
                <a:cubicBezTo>
                  <a:pt x="1039586" y="2366638"/>
                  <a:pt x="1039586" y="2366638"/>
                  <a:pt x="1301039" y="2531392"/>
                </a:cubicBezTo>
                <a:cubicBezTo>
                  <a:pt x="1301039" y="2531392"/>
                  <a:pt x="1301039" y="2531392"/>
                  <a:pt x="1375740" y="2500306"/>
                </a:cubicBezTo>
                <a:cubicBezTo>
                  <a:pt x="1164088" y="2360421"/>
                  <a:pt x="1179650" y="2400832"/>
                  <a:pt x="1064487" y="2357313"/>
                </a:cubicBezTo>
                <a:cubicBezTo>
                  <a:pt x="1192101" y="2351096"/>
                  <a:pt x="289466" y="1772905"/>
                  <a:pt x="924423" y="2052675"/>
                </a:cubicBezTo>
                <a:cubicBezTo>
                  <a:pt x="924423" y="2052675"/>
                  <a:pt x="924423" y="2052675"/>
                  <a:pt x="1235676" y="2242296"/>
                </a:cubicBezTo>
                <a:cubicBezTo>
                  <a:pt x="1145413" y="2189451"/>
                  <a:pt x="1132962" y="2192560"/>
                  <a:pt x="1173426" y="2223645"/>
                </a:cubicBezTo>
                <a:cubicBezTo>
                  <a:pt x="1643418" y="2568694"/>
                  <a:pt x="1509579" y="2354204"/>
                  <a:pt x="1743019" y="2484763"/>
                </a:cubicBezTo>
                <a:cubicBezTo>
                  <a:pt x="1350840" y="2239188"/>
                  <a:pt x="1699444" y="2366638"/>
                  <a:pt x="1176538" y="2040241"/>
                </a:cubicBezTo>
                <a:cubicBezTo>
                  <a:pt x="1964009" y="2347987"/>
                  <a:pt x="971111" y="1673431"/>
                  <a:pt x="1447328" y="1838185"/>
                </a:cubicBezTo>
                <a:cubicBezTo>
                  <a:pt x="1696331" y="2006047"/>
                  <a:pt x="1668318" y="1928333"/>
                  <a:pt x="1942222" y="2086869"/>
                </a:cubicBezTo>
                <a:cubicBezTo>
                  <a:pt x="2172549" y="2170800"/>
                  <a:pt x="1562492" y="1835076"/>
                  <a:pt x="1649643" y="1844402"/>
                </a:cubicBezTo>
                <a:cubicBezTo>
                  <a:pt x="1649643" y="1844402"/>
                  <a:pt x="1649643" y="1844402"/>
                  <a:pt x="2104073" y="2062001"/>
                </a:cubicBezTo>
                <a:cubicBezTo>
                  <a:pt x="1515804" y="1629912"/>
                  <a:pt x="2726580" y="2351096"/>
                  <a:pt x="2502478" y="2127280"/>
                </a:cubicBezTo>
                <a:cubicBezTo>
                  <a:pt x="1964009" y="1760471"/>
                  <a:pt x="3016046" y="2276490"/>
                  <a:pt x="2465127" y="1869270"/>
                </a:cubicBezTo>
                <a:cubicBezTo>
                  <a:pt x="2465127" y="1869270"/>
                  <a:pt x="2465127" y="1869270"/>
                  <a:pt x="2788831" y="2052675"/>
                </a:cubicBezTo>
                <a:cubicBezTo>
                  <a:pt x="2539828" y="1838185"/>
                  <a:pt x="3174785" y="2164583"/>
                  <a:pt x="3003596" y="2009155"/>
                </a:cubicBezTo>
                <a:cubicBezTo>
                  <a:pt x="3339750" y="2186342"/>
                  <a:pt x="3174785" y="2121063"/>
                  <a:pt x="3588752" y="2354204"/>
                </a:cubicBezTo>
                <a:cubicBezTo>
                  <a:pt x="3327300" y="2149040"/>
                  <a:pt x="4273510" y="2758316"/>
                  <a:pt x="3918681" y="2518957"/>
                </a:cubicBezTo>
                <a:cubicBezTo>
                  <a:pt x="4341986" y="2677493"/>
                  <a:pt x="2623867" y="1620586"/>
                  <a:pt x="2757706" y="1617478"/>
                </a:cubicBezTo>
                <a:cubicBezTo>
                  <a:pt x="2278375" y="1259994"/>
                  <a:pt x="3604315" y="1940767"/>
                  <a:pt x="2816844" y="1477593"/>
                </a:cubicBezTo>
                <a:cubicBezTo>
                  <a:pt x="2816844" y="1477593"/>
                  <a:pt x="2816844" y="1477593"/>
                  <a:pt x="2735918" y="1474484"/>
                </a:cubicBezTo>
                <a:cubicBezTo>
                  <a:pt x="2735918" y="1474484"/>
                  <a:pt x="2735918" y="1474484"/>
                  <a:pt x="2717243" y="1350142"/>
                </a:cubicBezTo>
                <a:cubicBezTo>
                  <a:pt x="2717243" y="1350142"/>
                  <a:pt x="2717243" y="1350142"/>
                  <a:pt x="3009821" y="1511787"/>
                </a:cubicBezTo>
                <a:cubicBezTo>
                  <a:pt x="2832406" y="1362576"/>
                  <a:pt x="3271274" y="1502461"/>
                  <a:pt x="2832406" y="1194715"/>
                </a:cubicBezTo>
                <a:cubicBezTo>
                  <a:pt x="2854194" y="1207149"/>
                  <a:pt x="2885320" y="1219583"/>
                  <a:pt x="2944458" y="1250668"/>
                </a:cubicBezTo>
                <a:cubicBezTo>
                  <a:pt x="2732805" y="1070373"/>
                  <a:pt x="3137435" y="1284863"/>
                  <a:pt x="2692342" y="977116"/>
                </a:cubicBezTo>
                <a:cubicBezTo>
                  <a:pt x="2692342" y="977116"/>
                  <a:pt x="2692342" y="977116"/>
                  <a:pt x="2810619" y="1051721"/>
                </a:cubicBezTo>
                <a:cubicBezTo>
                  <a:pt x="2156986" y="585438"/>
                  <a:pt x="2446452" y="545027"/>
                  <a:pt x="2393539" y="370949"/>
                </a:cubicBezTo>
                <a:cubicBezTo>
                  <a:pt x="2832406" y="613416"/>
                  <a:pt x="2701680" y="457988"/>
                  <a:pt x="2633204" y="355406"/>
                </a:cubicBezTo>
                <a:cubicBezTo>
                  <a:pt x="2636317" y="377165"/>
                  <a:pt x="2841744" y="495290"/>
                  <a:pt x="2900882" y="532593"/>
                </a:cubicBezTo>
                <a:cubicBezTo>
                  <a:pt x="2421552" y="175110"/>
                  <a:pt x="3514052" y="706672"/>
                  <a:pt x="2975583" y="311886"/>
                </a:cubicBezTo>
                <a:cubicBezTo>
                  <a:pt x="2975583" y="311886"/>
                  <a:pt x="2975583" y="311886"/>
                  <a:pt x="3037834" y="349189"/>
                </a:cubicBezTo>
                <a:cubicBezTo>
                  <a:pt x="3293062" y="461096"/>
                  <a:pt x="2667442" y="4139"/>
                  <a:pt x="3420676" y="417577"/>
                </a:cubicBezTo>
                <a:cubicBezTo>
                  <a:pt x="2995815" y="100505"/>
                  <a:pt x="2947376" y="3751"/>
                  <a:pt x="3099404" y="108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</p:spPr>
        <p:txBody>
          <a:bodyPr wrap="square">
            <a:noAutofit/>
          </a:bodyPr>
          <a:lstStyle>
            <a:lvl1pPr>
              <a:defRPr sz="750"/>
            </a:lvl1pPr>
          </a:lstStyle>
          <a:p>
            <a:endParaRPr lang="en-US" dirty="0"/>
          </a:p>
        </p:txBody>
      </p:sp>
      <p:sp>
        <p:nvSpPr>
          <p:cNvPr id="24" name="Picture Placeholder 25"/>
          <p:cNvSpPr>
            <a:spLocks noGrp="1"/>
          </p:cNvSpPr>
          <p:nvPr>
            <p:ph type="pic" sz="quarter" idx="30"/>
          </p:nvPr>
        </p:nvSpPr>
        <p:spPr>
          <a:xfrm>
            <a:off x="9282331" y="4635008"/>
            <a:ext cx="356449" cy="474664"/>
          </a:xfrm>
          <a:custGeom>
            <a:avLst/>
            <a:gdLst>
              <a:gd name="connsiteX0" fmla="*/ 3043136 w 6086272"/>
              <a:gd name="connsiteY0" fmla="*/ 0 h 6080164"/>
              <a:gd name="connsiteX1" fmla="*/ 3919290 w 6086272"/>
              <a:gd name="connsiteY1" fmla="*/ 361892 h 6080164"/>
              <a:gd name="connsiteX2" fmla="*/ 5724016 w 6086272"/>
              <a:gd name="connsiteY2" fmla="*/ 2164808 h 6080164"/>
              <a:gd name="connsiteX3" fmla="*/ 5724016 w 6086272"/>
              <a:gd name="connsiteY3" fmla="*/ 3915356 h 6080164"/>
              <a:gd name="connsiteX4" fmla="*/ 3919290 w 6086272"/>
              <a:gd name="connsiteY4" fmla="*/ 5718272 h 6080164"/>
              <a:gd name="connsiteX5" fmla="*/ 2166982 w 6086272"/>
              <a:gd name="connsiteY5" fmla="*/ 5718272 h 6080164"/>
              <a:gd name="connsiteX6" fmla="*/ 362256 w 6086272"/>
              <a:gd name="connsiteY6" fmla="*/ 3915356 h 6080164"/>
              <a:gd name="connsiteX7" fmla="*/ 362256 w 6086272"/>
              <a:gd name="connsiteY7" fmla="*/ 2164808 h 6080164"/>
              <a:gd name="connsiteX8" fmla="*/ 2166982 w 6086272"/>
              <a:gd name="connsiteY8" fmla="*/ 361892 h 6080164"/>
              <a:gd name="connsiteX9" fmla="*/ 3043136 w 6086272"/>
              <a:gd name="connsiteY9" fmla="*/ 0 h 6080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86272" h="6080164">
                <a:moveTo>
                  <a:pt x="3043136" y="0"/>
                </a:moveTo>
                <a:cubicBezTo>
                  <a:pt x="3360461" y="0"/>
                  <a:pt x="3677786" y="120631"/>
                  <a:pt x="3919290" y="361892"/>
                </a:cubicBezTo>
                <a:cubicBezTo>
                  <a:pt x="5724016" y="2164808"/>
                  <a:pt x="5724016" y="2164808"/>
                  <a:pt x="5724016" y="2164808"/>
                </a:cubicBezTo>
                <a:cubicBezTo>
                  <a:pt x="6207024" y="2647331"/>
                  <a:pt x="6207024" y="3432833"/>
                  <a:pt x="5724016" y="3915356"/>
                </a:cubicBezTo>
                <a:cubicBezTo>
                  <a:pt x="3919290" y="5718272"/>
                  <a:pt x="3919290" y="5718272"/>
                  <a:pt x="3919290" y="5718272"/>
                </a:cubicBezTo>
                <a:cubicBezTo>
                  <a:pt x="3436282" y="6200795"/>
                  <a:pt x="2649990" y="6200795"/>
                  <a:pt x="2166982" y="5718272"/>
                </a:cubicBezTo>
                <a:cubicBezTo>
                  <a:pt x="362256" y="3915356"/>
                  <a:pt x="362256" y="3915356"/>
                  <a:pt x="362256" y="3915356"/>
                </a:cubicBezTo>
                <a:cubicBezTo>
                  <a:pt x="-120752" y="3432833"/>
                  <a:pt x="-120752" y="2647331"/>
                  <a:pt x="362256" y="2164808"/>
                </a:cubicBezTo>
                <a:cubicBezTo>
                  <a:pt x="2166982" y="361892"/>
                  <a:pt x="2166982" y="361892"/>
                  <a:pt x="2166982" y="361892"/>
                </a:cubicBezTo>
                <a:cubicBezTo>
                  <a:pt x="2408486" y="120631"/>
                  <a:pt x="2725811" y="0"/>
                  <a:pt x="3043136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</p:spPr>
        <p:txBody>
          <a:bodyPr wrap="square">
            <a:noAutofit/>
          </a:bodyPr>
          <a:lstStyle>
            <a:lvl1pPr>
              <a:defRPr sz="7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60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4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726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4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A3AAA0D-E4ED-4CCA-9755-C9F7FDB08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54B9A49-36E7-45DD-AFD7-0DD4F3397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40CEAB-CD75-49F1-A81C-1B6DD092A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87D69-E1B4-4698-AC4F-4247AE2EEC77}" type="datetimeFigureOut">
              <a:rPr lang="ar-SA" smtClean="0"/>
              <a:t>28/02/1446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8621D5D-17BB-48AF-AA3C-B53A0E8F3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19A62BD-60B5-4D4F-B836-CB85B3C44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518BD-6BBF-4390-A816-F4FCD51BFE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114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C17C12-C7FF-4675-A39E-9469ABBE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8AD7F-5520-4188-8A89-C9C34CC93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993EF-6BBB-4D61-A4B8-6170B6E0B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DEF59-9A63-471D-9EF3-D3D50DD75BC4}" type="datetimeFigureOut">
              <a:rPr lang="ar-EG" smtClean="0"/>
              <a:t>28/02/1446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B592F-4BA1-4CBB-83F0-A4A373B82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5790B-BEC0-4504-949A-6AFA380FE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AA293-4C49-4914-861C-78B6344C8409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12071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.me/DrMuhammad_Khattab" TargetMode="Externa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DrMuhammad_Khattab" TargetMode="External"/><Relationship Id="rId2" Type="http://schemas.openxmlformats.org/officeDocument/2006/relationships/hyperlink" Target="https://www.facebook.com/DrMuammad.tamir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LHQBOfNvDg" TargetMode="Externa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6i8DAT3pQZkUkHM" TargetMode="External"/><Relationship Id="rId2" Type="http://schemas.openxmlformats.org/officeDocument/2006/relationships/hyperlink" Target="mailto:drmtkhatab017@gmail.com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t.me/DrMuhammad_Khattab" TargetMode="External"/><Relationship Id="rId5" Type="http://schemas.openxmlformats.org/officeDocument/2006/relationships/hyperlink" Target="https://www.slideshare.net/DrMuhammadTamerKhatt" TargetMode="External"/><Relationship Id="rId4" Type="http://schemas.openxmlformats.org/officeDocument/2006/relationships/hyperlink" Target="https://www.facebook.com/DrMuammad.tamir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737419" y="1533987"/>
            <a:ext cx="6538452" cy="41769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 rtl="1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endParaRPr lang="ar-EG" sz="3300" b="1" dirty="0">
              <a:solidFill>
                <a:srgbClr val="000514"/>
              </a:solidFill>
              <a:latin typeface="Monotype Corsiva" panose="03010101010201010101" pitchFamily="66" charset="0"/>
              <a:ea typeface="SimSun" panose="02010600030101010101" pitchFamily="2" charset="-122"/>
              <a:cs typeface="DecoType Thuluth" panose="02010000000000000000" pitchFamily="2" charset="-78"/>
            </a:endParaRPr>
          </a:p>
          <a:p>
            <a:pPr algn="ctr" defTabSz="685800" rtl="1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endParaRPr lang="ar-EG" sz="3300" b="1" dirty="0">
              <a:solidFill>
                <a:srgbClr val="000514"/>
              </a:solidFill>
              <a:latin typeface="Monotype Corsiva" panose="03010101010201010101" pitchFamily="66" charset="0"/>
              <a:ea typeface="SimSun" panose="02010600030101010101" pitchFamily="2" charset="-122"/>
              <a:cs typeface="DecoType Thuluth" panose="02010000000000000000" pitchFamily="2" charset="-78"/>
            </a:endParaRPr>
          </a:p>
          <a:p>
            <a:pPr algn="ctr" defTabSz="685800" rtl="1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r>
              <a:rPr lang="ar-EG" sz="4050" b="1" dirty="0">
                <a:solidFill>
                  <a:srgbClr val="000514"/>
                </a:solidFill>
                <a:latin typeface="Monotype Corsiva" panose="03010101010201010101" pitchFamily="66" charset="0"/>
                <a:ea typeface="SimSun" panose="02010600030101010101" pitchFamily="2" charset="-122"/>
                <a:cs typeface="DecoType Thuluth" panose="02010000000000000000" pitchFamily="2" charset="-78"/>
              </a:rPr>
              <a:t>{قَالُوا سُبْحَانَكَ لَا عِلْمَ لَنَا إِلَّا مَا عَلَّمْتَنَا ۖ إِنَّكَ أَنتَ الْعَلِيمُ الْحَكِيمُ}</a:t>
            </a:r>
            <a:r>
              <a:rPr lang="en-US" sz="5400" dirty="0">
                <a:solidFill>
                  <a:srgbClr val="000514"/>
                </a:solidFill>
                <a:latin typeface="Calibri" panose="020F0502020204030204" pitchFamily="34" charset="0"/>
                <a:ea typeface="Calibri" panose="020F0502020204030204" pitchFamily="34" charset="0"/>
                <a:cs typeface="Simplified Arabic" panose="02020603050405020304" pitchFamily="18" charset="-78"/>
                <a:sym typeface="AGA Arabesque" panose="05010101010101010101" pitchFamily="2" charset="2"/>
              </a:rPr>
              <a:t></a:t>
            </a:r>
            <a:r>
              <a:rPr lang="en-US" sz="7200" dirty="0">
                <a:solidFill>
                  <a:srgbClr val="000514"/>
                </a:solidFill>
                <a:latin typeface="Simplified Arabic" panose="02020603050405020304" pitchFamily="18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ar-EG" sz="7200" dirty="0">
              <a:solidFill>
                <a:srgbClr val="000514"/>
              </a:solidFill>
              <a:latin typeface="Simplified Arabic" panose="02020603050405020304" pitchFamily="18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800" rtl="1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endParaRPr lang="ar-EG" sz="1500" dirty="0">
              <a:solidFill>
                <a:srgbClr val="000514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685800" rtl="1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endParaRPr lang="en-US" sz="1500" dirty="0">
              <a:solidFill>
                <a:srgbClr val="000514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430" y="2005930"/>
            <a:ext cx="1843088" cy="79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A996CDC0-3216-413C-A7F9-EE961201A2B7}"/>
              </a:ext>
            </a:extLst>
          </p:cNvPr>
          <p:cNvSpPr txBox="1"/>
          <p:nvPr/>
        </p:nvSpPr>
        <p:spPr>
          <a:xfrm>
            <a:off x="2501720" y="5130114"/>
            <a:ext cx="4572000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tabLst>
                <a:tab pos="1019651" algn="l"/>
              </a:tabLst>
              <a:defRPr/>
            </a:pPr>
            <a:r>
              <a:rPr lang="ar-EG" b="1" dirty="0">
                <a:solidFill>
                  <a:srgbClr val="FF0000"/>
                </a:solidFill>
                <a:latin typeface="Monotype Corsiva" panose="03010101010201010101" pitchFamily="66" charset="0"/>
                <a:ea typeface="SimSun" panose="02010600030101010101" pitchFamily="2" charset="-122"/>
                <a:cs typeface="DecoType Thuluth" panose="02010000000000000000" pitchFamily="2" charset="-78"/>
              </a:rPr>
              <a:t>سورة البقرة ( الآية:</a:t>
            </a:r>
            <a:r>
              <a:rPr lang="ar-EG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EG" b="1" dirty="0">
                <a:solidFill>
                  <a:srgbClr val="FF0000"/>
                </a:solidFill>
                <a:latin typeface="Monotype Corsiva" panose="03010101010201010101" pitchFamily="66" charset="0"/>
                <a:ea typeface="SimSun" panose="02010600030101010101" pitchFamily="2" charset="-122"/>
                <a:cs typeface="DecoType Thuluth" panose="02010000000000000000" pitchFamily="2" charset="-78"/>
              </a:rPr>
              <a:t>32)</a:t>
            </a:r>
            <a:endParaRPr lang="en-US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200475"/>
      </p:ext>
    </p:extLst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0">
            <a:extLst>
              <a:ext uri="{FF2B5EF4-FFF2-40B4-BE49-F238E27FC236}">
                <a16:creationId xmlns:a16="http://schemas.microsoft.com/office/drawing/2014/main" id="{094817A9-CFEC-451A-DD6A-9E51D5E38DBB}"/>
              </a:ext>
            </a:extLst>
          </p:cNvPr>
          <p:cNvSpPr/>
          <p:nvPr/>
        </p:nvSpPr>
        <p:spPr>
          <a:xfrm>
            <a:off x="66081" y="8037"/>
            <a:ext cx="9144000" cy="68419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IN" sz="135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E0F777-5EB7-49BA-9B8B-E98036B86F45}"/>
              </a:ext>
            </a:extLst>
          </p:cNvPr>
          <p:cNvGrpSpPr/>
          <p:nvPr/>
        </p:nvGrpSpPr>
        <p:grpSpPr>
          <a:xfrm>
            <a:off x="5536314" y="3035601"/>
            <a:ext cx="957758" cy="958787"/>
            <a:chOff x="3324102" y="3733142"/>
            <a:chExt cx="1632946" cy="1634702"/>
          </a:xfrm>
        </p:grpSpPr>
        <p:sp>
          <p:nvSpPr>
            <p:cNvPr id="24" name="Oval 101">
              <a:extLst>
                <a:ext uri="{FF2B5EF4-FFF2-40B4-BE49-F238E27FC236}">
                  <a16:creationId xmlns:a16="http://schemas.microsoft.com/office/drawing/2014/main" id="{F48F77F0-1DA7-4BC3-9351-11B506B11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4102" y="3733142"/>
              <a:ext cx="1632946" cy="1634702"/>
            </a:xfrm>
            <a:prstGeom prst="ellipse">
              <a:avLst/>
            </a:prstGeom>
            <a:gradFill>
              <a:gsLst>
                <a:gs pos="0">
                  <a:srgbClr val="EBECF0">
                    <a:lumMod val="63000"/>
                    <a:lumOff val="37000"/>
                  </a:srgbClr>
                </a:gs>
                <a:gs pos="100000">
                  <a:schemeClr val="bg2"/>
                </a:gs>
                <a:gs pos="100000">
                  <a:schemeClr val="bg2"/>
                </a:gs>
              </a:gsLst>
              <a:lin ang="10800000" scaled="0"/>
            </a:gradFill>
            <a:ln>
              <a:noFill/>
            </a:ln>
            <a:effectLst>
              <a:innerShdw blurRad="279400" dist="127000" dir="13200000">
                <a:schemeClr val="tx1">
                  <a:alpha val="50000"/>
                </a:schemeClr>
              </a:inn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ru-UA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B632B3C2-EC5F-4677-91E6-0C8BDF0F8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4541" y="4261020"/>
              <a:ext cx="585073" cy="605694"/>
            </a:xfrm>
            <a:custGeom>
              <a:avLst/>
              <a:gdLst>
                <a:gd name="T0" fmla="*/ 1216 w 1260"/>
                <a:gd name="T1" fmla="*/ 588 h 1304"/>
                <a:gd name="T2" fmla="*/ 1260 w 1260"/>
                <a:gd name="T3" fmla="*/ 754 h 1304"/>
                <a:gd name="T4" fmla="*/ 2 w 1260"/>
                <a:gd name="T5" fmla="*/ 867 h 1304"/>
                <a:gd name="T6" fmla="*/ 377 w 1260"/>
                <a:gd name="T7" fmla="*/ 54 h 1304"/>
                <a:gd name="T8" fmla="*/ 41 w 1260"/>
                <a:gd name="T9" fmla="*/ 672 h 1304"/>
                <a:gd name="T10" fmla="*/ 1189 w 1260"/>
                <a:gd name="T11" fmla="*/ 446 h 1304"/>
                <a:gd name="T12" fmla="*/ 445 w 1260"/>
                <a:gd name="T13" fmla="*/ 29 h 1304"/>
                <a:gd name="T14" fmla="*/ 1207 w 1260"/>
                <a:gd name="T15" fmla="*/ 460 h 1304"/>
                <a:gd name="T16" fmla="*/ 1117 w 1260"/>
                <a:gd name="T17" fmla="*/ 868 h 1304"/>
                <a:gd name="T18" fmla="*/ 1122 w 1260"/>
                <a:gd name="T19" fmla="*/ 1085 h 1304"/>
                <a:gd name="T20" fmla="*/ 103 w 1260"/>
                <a:gd name="T21" fmla="*/ 668 h 1304"/>
                <a:gd name="T22" fmla="*/ 141 w 1260"/>
                <a:gd name="T23" fmla="*/ 629 h 1304"/>
                <a:gd name="T24" fmla="*/ 1139 w 1260"/>
                <a:gd name="T25" fmla="*/ 818 h 1304"/>
                <a:gd name="T26" fmla="*/ 1115 w 1260"/>
                <a:gd name="T27" fmla="*/ 595 h 1304"/>
                <a:gd name="T28" fmla="*/ 1154 w 1260"/>
                <a:gd name="T29" fmla="*/ 593 h 1304"/>
                <a:gd name="T30" fmla="*/ 225 w 1260"/>
                <a:gd name="T31" fmla="*/ 322 h 1304"/>
                <a:gd name="T32" fmla="*/ 854 w 1260"/>
                <a:gd name="T33" fmla="*/ 154 h 1304"/>
                <a:gd name="T34" fmla="*/ 260 w 1260"/>
                <a:gd name="T35" fmla="*/ 311 h 1304"/>
                <a:gd name="T36" fmla="*/ 991 w 1260"/>
                <a:gd name="T37" fmla="*/ 1134 h 1304"/>
                <a:gd name="T38" fmla="*/ 1054 w 1260"/>
                <a:gd name="T39" fmla="*/ 623 h 1304"/>
                <a:gd name="T40" fmla="*/ 190 w 1260"/>
                <a:gd name="T41" fmla="*/ 1133 h 1304"/>
                <a:gd name="T42" fmla="*/ 203 w 1260"/>
                <a:gd name="T43" fmla="*/ 629 h 1304"/>
                <a:gd name="T44" fmla="*/ 243 w 1260"/>
                <a:gd name="T45" fmla="*/ 658 h 1304"/>
                <a:gd name="T46" fmla="*/ 1008 w 1260"/>
                <a:gd name="T47" fmla="*/ 558 h 1304"/>
                <a:gd name="T48" fmla="*/ 695 w 1260"/>
                <a:gd name="T49" fmla="*/ 210 h 1304"/>
                <a:gd name="T50" fmla="*/ 230 w 1260"/>
                <a:gd name="T51" fmla="*/ 551 h 1304"/>
                <a:gd name="T52" fmla="*/ 624 w 1260"/>
                <a:gd name="T53" fmla="*/ 224 h 1304"/>
                <a:gd name="T54" fmla="*/ 235 w 1260"/>
                <a:gd name="T55" fmla="*/ 552 h 1304"/>
                <a:gd name="T56" fmla="*/ 917 w 1260"/>
                <a:gd name="T57" fmla="*/ 753 h 1304"/>
                <a:gd name="T58" fmla="*/ 956 w 1260"/>
                <a:gd name="T59" fmla="*/ 753 h 1304"/>
                <a:gd name="T60" fmla="*/ 270 w 1260"/>
                <a:gd name="T61" fmla="*/ 1199 h 1304"/>
                <a:gd name="T62" fmla="*/ 363 w 1260"/>
                <a:gd name="T63" fmla="*/ 444 h 1304"/>
                <a:gd name="T64" fmla="*/ 349 w 1260"/>
                <a:gd name="T65" fmla="*/ 765 h 1304"/>
                <a:gd name="T66" fmla="*/ 913 w 1260"/>
                <a:gd name="T67" fmla="*/ 610 h 1304"/>
                <a:gd name="T68" fmla="*/ 413 w 1260"/>
                <a:gd name="T69" fmla="*/ 388 h 1304"/>
                <a:gd name="T70" fmla="*/ 936 w 1260"/>
                <a:gd name="T71" fmla="*/ 691 h 1304"/>
                <a:gd name="T72" fmla="*/ 802 w 1260"/>
                <a:gd name="T73" fmla="*/ 1012 h 1304"/>
                <a:gd name="T74" fmla="*/ 795 w 1260"/>
                <a:gd name="T75" fmla="*/ 1274 h 1304"/>
                <a:gd name="T76" fmla="*/ 410 w 1260"/>
                <a:gd name="T77" fmla="*/ 790 h 1304"/>
                <a:gd name="T78" fmla="*/ 833 w 1260"/>
                <a:gd name="T79" fmla="*/ 881 h 1304"/>
                <a:gd name="T80" fmla="*/ 720 w 1260"/>
                <a:gd name="T81" fmla="*/ 471 h 1304"/>
                <a:gd name="T82" fmla="*/ 852 w 1260"/>
                <a:gd name="T83" fmla="*/ 862 h 1304"/>
                <a:gd name="T84" fmla="*/ 406 w 1260"/>
                <a:gd name="T85" fmla="*/ 630 h 1304"/>
                <a:gd name="T86" fmla="*/ 683 w 1260"/>
                <a:gd name="T87" fmla="*/ 434 h 1304"/>
                <a:gd name="T88" fmla="*/ 445 w 1260"/>
                <a:gd name="T89" fmla="*/ 630 h 1304"/>
                <a:gd name="T90" fmla="*/ 667 w 1260"/>
                <a:gd name="T91" fmla="*/ 1304 h 1304"/>
                <a:gd name="T92" fmla="*/ 733 w 1260"/>
                <a:gd name="T93" fmla="*/ 807 h 1304"/>
                <a:gd name="T94" fmla="*/ 462 w 1260"/>
                <a:gd name="T95" fmla="*/ 1283 h 1304"/>
                <a:gd name="T96" fmla="*/ 531 w 1260"/>
                <a:gd name="T97" fmla="*/ 743 h 1304"/>
                <a:gd name="T98" fmla="*/ 714 w 1260"/>
                <a:gd name="T99" fmla="*/ 756 h 1304"/>
                <a:gd name="T100" fmla="*/ 547 w 1260"/>
                <a:gd name="T101" fmla="*/ 636 h 1304"/>
                <a:gd name="T102" fmla="*/ 508 w 1260"/>
                <a:gd name="T103" fmla="*/ 630 h 1304"/>
                <a:gd name="T104" fmla="*/ 734 w 1260"/>
                <a:gd name="T105" fmla="*/ 775 h 1304"/>
                <a:gd name="T106" fmla="*/ 609 w 1260"/>
                <a:gd name="T107" fmla="*/ 631 h 1304"/>
                <a:gd name="T108" fmla="*/ 580 w 1260"/>
                <a:gd name="T109" fmla="*/ 1288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0" h="1304">
                  <a:moveTo>
                    <a:pt x="1238" y="900"/>
                  </a:moveTo>
                  <a:cubicBezTo>
                    <a:pt x="1238" y="900"/>
                    <a:pt x="1237" y="900"/>
                    <a:pt x="1237" y="900"/>
                  </a:cubicBezTo>
                  <a:cubicBezTo>
                    <a:pt x="1226" y="900"/>
                    <a:pt x="1218" y="890"/>
                    <a:pt x="1218" y="880"/>
                  </a:cubicBezTo>
                  <a:cubicBezTo>
                    <a:pt x="1220" y="838"/>
                    <a:pt x="1221" y="796"/>
                    <a:pt x="1221" y="754"/>
                  </a:cubicBezTo>
                  <a:cubicBezTo>
                    <a:pt x="1221" y="662"/>
                    <a:pt x="1217" y="600"/>
                    <a:pt x="1216" y="588"/>
                  </a:cubicBezTo>
                  <a:cubicBezTo>
                    <a:pt x="1214" y="562"/>
                    <a:pt x="1211" y="537"/>
                    <a:pt x="1206" y="512"/>
                  </a:cubicBezTo>
                  <a:cubicBezTo>
                    <a:pt x="1204" y="501"/>
                    <a:pt x="1211" y="491"/>
                    <a:pt x="1221" y="489"/>
                  </a:cubicBezTo>
                  <a:cubicBezTo>
                    <a:pt x="1232" y="487"/>
                    <a:pt x="1242" y="494"/>
                    <a:pt x="1244" y="504"/>
                  </a:cubicBezTo>
                  <a:cubicBezTo>
                    <a:pt x="1249" y="531"/>
                    <a:pt x="1253" y="558"/>
                    <a:pt x="1255" y="585"/>
                  </a:cubicBezTo>
                  <a:cubicBezTo>
                    <a:pt x="1256" y="597"/>
                    <a:pt x="1260" y="661"/>
                    <a:pt x="1260" y="754"/>
                  </a:cubicBezTo>
                  <a:cubicBezTo>
                    <a:pt x="1260" y="796"/>
                    <a:pt x="1259" y="839"/>
                    <a:pt x="1257" y="881"/>
                  </a:cubicBezTo>
                  <a:cubicBezTo>
                    <a:pt x="1257" y="892"/>
                    <a:pt x="1248" y="900"/>
                    <a:pt x="1238" y="900"/>
                  </a:cubicBezTo>
                  <a:close/>
                  <a:moveTo>
                    <a:pt x="21" y="888"/>
                  </a:moveTo>
                  <a:cubicBezTo>
                    <a:pt x="21" y="888"/>
                    <a:pt x="20" y="888"/>
                    <a:pt x="20" y="888"/>
                  </a:cubicBezTo>
                  <a:cubicBezTo>
                    <a:pt x="9" y="887"/>
                    <a:pt x="1" y="878"/>
                    <a:pt x="2" y="867"/>
                  </a:cubicBezTo>
                  <a:cubicBezTo>
                    <a:pt x="4" y="834"/>
                    <a:pt x="5" y="801"/>
                    <a:pt x="5" y="768"/>
                  </a:cubicBezTo>
                  <a:cubicBezTo>
                    <a:pt x="5" y="737"/>
                    <a:pt x="4" y="705"/>
                    <a:pt x="2" y="675"/>
                  </a:cubicBezTo>
                  <a:cubicBezTo>
                    <a:pt x="1" y="660"/>
                    <a:pt x="0" y="644"/>
                    <a:pt x="0" y="629"/>
                  </a:cubicBezTo>
                  <a:cubicBezTo>
                    <a:pt x="0" y="479"/>
                    <a:pt x="55" y="333"/>
                    <a:pt x="154" y="219"/>
                  </a:cubicBezTo>
                  <a:cubicBezTo>
                    <a:pt x="216" y="147"/>
                    <a:pt x="291" y="92"/>
                    <a:pt x="377" y="54"/>
                  </a:cubicBezTo>
                  <a:cubicBezTo>
                    <a:pt x="387" y="50"/>
                    <a:pt x="399" y="54"/>
                    <a:pt x="403" y="64"/>
                  </a:cubicBezTo>
                  <a:cubicBezTo>
                    <a:pt x="407" y="74"/>
                    <a:pt x="403" y="86"/>
                    <a:pt x="393" y="90"/>
                  </a:cubicBezTo>
                  <a:cubicBezTo>
                    <a:pt x="312" y="125"/>
                    <a:pt x="242" y="177"/>
                    <a:pt x="183" y="244"/>
                  </a:cubicBezTo>
                  <a:cubicBezTo>
                    <a:pt x="91" y="351"/>
                    <a:pt x="40" y="488"/>
                    <a:pt x="40" y="629"/>
                  </a:cubicBezTo>
                  <a:cubicBezTo>
                    <a:pt x="40" y="643"/>
                    <a:pt x="40" y="658"/>
                    <a:pt x="41" y="672"/>
                  </a:cubicBezTo>
                  <a:cubicBezTo>
                    <a:pt x="43" y="704"/>
                    <a:pt x="44" y="736"/>
                    <a:pt x="44" y="768"/>
                  </a:cubicBezTo>
                  <a:cubicBezTo>
                    <a:pt x="44" y="802"/>
                    <a:pt x="43" y="836"/>
                    <a:pt x="41" y="870"/>
                  </a:cubicBezTo>
                  <a:cubicBezTo>
                    <a:pt x="40" y="880"/>
                    <a:pt x="32" y="888"/>
                    <a:pt x="21" y="888"/>
                  </a:cubicBezTo>
                  <a:close/>
                  <a:moveTo>
                    <a:pt x="1207" y="460"/>
                  </a:moveTo>
                  <a:cubicBezTo>
                    <a:pt x="1199" y="460"/>
                    <a:pt x="1191" y="455"/>
                    <a:pt x="1189" y="446"/>
                  </a:cubicBezTo>
                  <a:cubicBezTo>
                    <a:pt x="1120" y="236"/>
                    <a:pt x="941" y="83"/>
                    <a:pt x="721" y="48"/>
                  </a:cubicBezTo>
                  <a:cubicBezTo>
                    <a:pt x="677" y="41"/>
                    <a:pt x="631" y="39"/>
                    <a:pt x="587" y="43"/>
                  </a:cubicBezTo>
                  <a:cubicBezTo>
                    <a:pt x="542" y="46"/>
                    <a:pt x="499" y="54"/>
                    <a:pt x="457" y="66"/>
                  </a:cubicBezTo>
                  <a:cubicBezTo>
                    <a:pt x="446" y="70"/>
                    <a:pt x="435" y="64"/>
                    <a:pt x="432" y="53"/>
                  </a:cubicBezTo>
                  <a:cubicBezTo>
                    <a:pt x="429" y="43"/>
                    <a:pt x="435" y="32"/>
                    <a:pt x="445" y="29"/>
                  </a:cubicBezTo>
                  <a:cubicBezTo>
                    <a:pt x="490" y="16"/>
                    <a:pt x="537" y="7"/>
                    <a:pt x="584" y="4"/>
                  </a:cubicBezTo>
                  <a:cubicBezTo>
                    <a:pt x="631" y="0"/>
                    <a:pt x="680" y="2"/>
                    <a:pt x="727" y="10"/>
                  </a:cubicBezTo>
                  <a:cubicBezTo>
                    <a:pt x="962" y="47"/>
                    <a:pt x="1153" y="210"/>
                    <a:pt x="1226" y="434"/>
                  </a:cubicBezTo>
                  <a:cubicBezTo>
                    <a:pt x="1229" y="444"/>
                    <a:pt x="1223" y="455"/>
                    <a:pt x="1213" y="459"/>
                  </a:cubicBezTo>
                  <a:cubicBezTo>
                    <a:pt x="1211" y="459"/>
                    <a:pt x="1209" y="460"/>
                    <a:pt x="1207" y="460"/>
                  </a:cubicBezTo>
                  <a:close/>
                  <a:moveTo>
                    <a:pt x="1122" y="1085"/>
                  </a:moveTo>
                  <a:cubicBezTo>
                    <a:pt x="1121" y="1085"/>
                    <a:pt x="1121" y="1085"/>
                    <a:pt x="1120" y="1085"/>
                  </a:cubicBezTo>
                  <a:cubicBezTo>
                    <a:pt x="1109" y="1083"/>
                    <a:pt x="1101" y="1073"/>
                    <a:pt x="1103" y="1063"/>
                  </a:cubicBezTo>
                  <a:cubicBezTo>
                    <a:pt x="1104" y="1057"/>
                    <a:pt x="1104" y="1050"/>
                    <a:pt x="1105" y="1044"/>
                  </a:cubicBezTo>
                  <a:cubicBezTo>
                    <a:pt x="1111" y="988"/>
                    <a:pt x="1115" y="928"/>
                    <a:pt x="1117" y="868"/>
                  </a:cubicBezTo>
                  <a:cubicBezTo>
                    <a:pt x="1118" y="857"/>
                    <a:pt x="1127" y="849"/>
                    <a:pt x="1138" y="849"/>
                  </a:cubicBezTo>
                  <a:cubicBezTo>
                    <a:pt x="1148" y="849"/>
                    <a:pt x="1157" y="858"/>
                    <a:pt x="1156" y="869"/>
                  </a:cubicBezTo>
                  <a:cubicBezTo>
                    <a:pt x="1154" y="931"/>
                    <a:pt x="1150" y="991"/>
                    <a:pt x="1144" y="1048"/>
                  </a:cubicBezTo>
                  <a:cubicBezTo>
                    <a:pt x="1143" y="1055"/>
                    <a:pt x="1142" y="1061"/>
                    <a:pt x="1142" y="1068"/>
                  </a:cubicBezTo>
                  <a:cubicBezTo>
                    <a:pt x="1140" y="1077"/>
                    <a:pt x="1132" y="1085"/>
                    <a:pt x="1122" y="1085"/>
                  </a:cubicBezTo>
                  <a:close/>
                  <a:moveTo>
                    <a:pt x="105" y="1039"/>
                  </a:moveTo>
                  <a:cubicBezTo>
                    <a:pt x="104" y="1039"/>
                    <a:pt x="103" y="1039"/>
                    <a:pt x="102" y="1039"/>
                  </a:cubicBezTo>
                  <a:cubicBezTo>
                    <a:pt x="91" y="1037"/>
                    <a:pt x="84" y="1027"/>
                    <a:pt x="86" y="1017"/>
                  </a:cubicBezTo>
                  <a:cubicBezTo>
                    <a:pt x="96" y="962"/>
                    <a:pt x="107" y="874"/>
                    <a:pt x="107" y="769"/>
                  </a:cubicBezTo>
                  <a:cubicBezTo>
                    <a:pt x="107" y="735"/>
                    <a:pt x="106" y="701"/>
                    <a:pt x="103" y="668"/>
                  </a:cubicBezTo>
                  <a:cubicBezTo>
                    <a:pt x="102" y="655"/>
                    <a:pt x="102" y="642"/>
                    <a:pt x="102" y="629"/>
                  </a:cubicBezTo>
                  <a:cubicBezTo>
                    <a:pt x="102" y="532"/>
                    <a:pt x="129" y="437"/>
                    <a:pt x="180" y="354"/>
                  </a:cubicBezTo>
                  <a:cubicBezTo>
                    <a:pt x="186" y="345"/>
                    <a:pt x="198" y="342"/>
                    <a:pt x="207" y="348"/>
                  </a:cubicBezTo>
                  <a:cubicBezTo>
                    <a:pt x="216" y="353"/>
                    <a:pt x="219" y="365"/>
                    <a:pt x="213" y="374"/>
                  </a:cubicBezTo>
                  <a:cubicBezTo>
                    <a:pt x="166" y="451"/>
                    <a:pt x="141" y="539"/>
                    <a:pt x="141" y="629"/>
                  </a:cubicBezTo>
                  <a:cubicBezTo>
                    <a:pt x="141" y="641"/>
                    <a:pt x="141" y="653"/>
                    <a:pt x="142" y="665"/>
                  </a:cubicBezTo>
                  <a:cubicBezTo>
                    <a:pt x="145" y="699"/>
                    <a:pt x="146" y="734"/>
                    <a:pt x="146" y="769"/>
                  </a:cubicBezTo>
                  <a:cubicBezTo>
                    <a:pt x="146" y="877"/>
                    <a:pt x="134" y="967"/>
                    <a:pt x="124" y="1023"/>
                  </a:cubicBezTo>
                  <a:cubicBezTo>
                    <a:pt x="123" y="1033"/>
                    <a:pt x="115" y="1039"/>
                    <a:pt x="105" y="1039"/>
                  </a:cubicBezTo>
                  <a:close/>
                  <a:moveTo>
                    <a:pt x="1139" y="818"/>
                  </a:moveTo>
                  <a:cubicBezTo>
                    <a:pt x="1139" y="818"/>
                    <a:pt x="1138" y="818"/>
                    <a:pt x="1138" y="818"/>
                  </a:cubicBezTo>
                  <a:cubicBezTo>
                    <a:pt x="1128" y="818"/>
                    <a:pt x="1119" y="809"/>
                    <a:pt x="1119" y="798"/>
                  </a:cubicBezTo>
                  <a:cubicBezTo>
                    <a:pt x="1119" y="782"/>
                    <a:pt x="1120" y="768"/>
                    <a:pt x="1120" y="753"/>
                  </a:cubicBezTo>
                  <a:cubicBezTo>
                    <a:pt x="1120" y="674"/>
                    <a:pt x="1116" y="617"/>
                    <a:pt x="1115" y="596"/>
                  </a:cubicBezTo>
                  <a:cubicBezTo>
                    <a:pt x="1115" y="595"/>
                    <a:pt x="1115" y="595"/>
                    <a:pt x="1115" y="595"/>
                  </a:cubicBezTo>
                  <a:cubicBezTo>
                    <a:pt x="1104" y="441"/>
                    <a:pt x="1024" y="305"/>
                    <a:pt x="896" y="222"/>
                  </a:cubicBezTo>
                  <a:cubicBezTo>
                    <a:pt x="887" y="216"/>
                    <a:pt x="885" y="204"/>
                    <a:pt x="891" y="195"/>
                  </a:cubicBezTo>
                  <a:cubicBezTo>
                    <a:pt x="896" y="186"/>
                    <a:pt x="909" y="183"/>
                    <a:pt x="918" y="189"/>
                  </a:cubicBezTo>
                  <a:cubicBezTo>
                    <a:pt x="1056" y="279"/>
                    <a:pt x="1142" y="426"/>
                    <a:pt x="1154" y="592"/>
                  </a:cubicBezTo>
                  <a:cubicBezTo>
                    <a:pt x="1154" y="593"/>
                    <a:pt x="1154" y="593"/>
                    <a:pt x="1154" y="593"/>
                  </a:cubicBezTo>
                  <a:cubicBezTo>
                    <a:pt x="1155" y="615"/>
                    <a:pt x="1159" y="672"/>
                    <a:pt x="1159" y="753"/>
                  </a:cubicBezTo>
                  <a:cubicBezTo>
                    <a:pt x="1159" y="768"/>
                    <a:pt x="1158" y="783"/>
                    <a:pt x="1158" y="799"/>
                  </a:cubicBezTo>
                  <a:cubicBezTo>
                    <a:pt x="1158" y="809"/>
                    <a:pt x="1149" y="818"/>
                    <a:pt x="1139" y="818"/>
                  </a:cubicBezTo>
                  <a:close/>
                  <a:moveTo>
                    <a:pt x="237" y="327"/>
                  </a:moveTo>
                  <a:cubicBezTo>
                    <a:pt x="233" y="327"/>
                    <a:pt x="229" y="325"/>
                    <a:pt x="225" y="322"/>
                  </a:cubicBezTo>
                  <a:cubicBezTo>
                    <a:pt x="217" y="315"/>
                    <a:pt x="216" y="303"/>
                    <a:pt x="222" y="295"/>
                  </a:cubicBezTo>
                  <a:cubicBezTo>
                    <a:pt x="225" y="292"/>
                    <a:pt x="228" y="288"/>
                    <a:pt x="231" y="285"/>
                  </a:cubicBezTo>
                  <a:cubicBezTo>
                    <a:pt x="323" y="179"/>
                    <a:pt x="451" y="115"/>
                    <a:pt x="591" y="105"/>
                  </a:cubicBezTo>
                  <a:cubicBezTo>
                    <a:pt x="631" y="102"/>
                    <a:pt x="672" y="104"/>
                    <a:pt x="711" y="110"/>
                  </a:cubicBezTo>
                  <a:cubicBezTo>
                    <a:pt x="761" y="118"/>
                    <a:pt x="809" y="132"/>
                    <a:pt x="854" y="154"/>
                  </a:cubicBezTo>
                  <a:cubicBezTo>
                    <a:pt x="864" y="158"/>
                    <a:pt x="868" y="170"/>
                    <a:pt x="863" y="180"/>
                  </a:cubicBezTo>
                  <a:cubicBezTo>
                    <a:pt x="859" y="189"/>
                    <a:pt x="847" y="194"/>
                    <a:pt x="837" y="189"/>
                  </a:cubicBezTo>
                  <a:cubicBezTo>
                    <a:pt x="796" y="169"/>
                    <a:pt x="751" y="156"/>
                    <a:pt x="705" y="148"/>
                  </a:cubicBezTo>
                  <a:cubicBezTo>
                    <a:pt x="669" y="143"/>
                    <a:pt x="631" y="141"/>
                    <a:pt x="594" y="144"/>
                  </a:cubicBezTo>
                  <a:cubicBezTo>
                    <a:pt x="464" y="153"/>
                    <a:pt x="345" y="212"/>
                    <a:pt x="260" y="311"/>
                  </a:cubicBezTo>
                  <a:cubicBezTo>
                    <a:pt x="257" y="314"/>
                    <a:pt x="255" y="317"/>
                    <a:pt x="253" y="320"/>
                  </a:cubicBezTo>
                  <a:cubicBezTo>
                    <a:pt x="249" y="324"/>
                    <a:pt x="243" y="327"/>
                    <a:pt x="237" y="327"/>
                  </a:cubicBezTo>
                  <a:close/>
                  <a:moveTo>
                    <a:pt x="1010" y="1157"/>
                  </a:moveTo>
                  <a:cubicBezTo>
                    <a:pt x="1009" y="1157"/>
                    <a:pt x="1008" y="1157"/>
                    <a:pt x="1007" y="1157"/>
                  </a:cubicBezTo>
                  <a:cubicBezTo>
                    <a:pt x="997" y="1155"/>
                    <a:pt x="989" y="1145"/>
                    <a:pt x="991" y="1134"/>
                  </a:cubicBezTo>
                  <a:cubicBezTo>
                    <a:pt x="996" y="1102"/>
                    <a:pt x="1000" y="1068"/>
                    <a:pt x="1004" y="1033"/>
                  </a:cubicBezTo>
                  <a:cubicBezTo>
                    <a:pt x="1013" y="945"/>
                    <a:pt x="1018" y="850"/>
                    <a:pt x="1018" y="754"/>
                  </a:cubicBezTo>
                  <a:cubicBezTo>
                    <a:pt x="1018" y="697"/>
                    <a:pt x="1016" y="652"/>
                    <a:pt x="1015" y="625"/>
                  </a:cubicBezTo>
                  <a:cubicBezTo>
                    <a:pt x="1015" y="614"/>
                    <a:pt x="1023" y="605"/>
                    <a:pt x="1034" y="604"/>
                  </a:cubicBezTo>
                  <a:cubicBezTo>
                    <a:pt x="1044" y="604"/>
                    <a:pt x="1054" y="612"/>
                    <a:pt x="1054" y="623"/>
                  </a:cubicBezTo>
                  <a:cubicBezTo>
                    <a:pt x="1055" y="651"/>
                    <a:pt x="1057" y="696"/>
                    <a:pt x="1057" y="754"/>
                  </a:cubicBezTo>
                  <a:cubicBezTo>
                    <a:pt x="1057" y="852"/>
                    <a:pt x="1052" y="947"/>
                    <a:pt x="1043" y="1037"/>
                  </a:cubicBezTo>
                  <a:cubicBezTo>
                    <a:pt x="1039" y="1072"/>
                    <a:pt x="1035" y="1107"/>
                    <a:pt x="1030" y="1140"/>
                  </a:cubicBezTo>
                  <a:cubicBezTo>
                    <a:pt x="1028" y="1150"/>
                    <a:pt x="1020" y="1157"/>
                    <a:pt x="1010" y="1157"/>
                  </a:cubicBezTo>
                  <a:close/>
                  <a:moveTo>
                    <a:pt x="190" y="1133"/>
                  </a:moveTo>
                  <a:cubicBezTo>
                    <a:pt x="188" y="1133"/>
                    <a:pt x="187" y="1133"/>
                    <a:pt x="185" y="1132"/>
                  </a:cubicBezTo>
                  <a:cubicBezTo>
                    <a:pt x="175" y="1130"/>
                    <a:pt x="168" y="1119"/>
                    <a:pt x="171" y="1109"/>
                  </a:cubicBezTo>
                  <a:cubicBezTo>
                    <a:pt x="195" y="1012"/>
                    <a:pt x="208" y="888"/>
                    <a:pt x="208" y="769"/>
                  </a:cubicBezTo>
                  <a:cubicBezTo>
                    <a:pt x="208" y="732"/>
                    <a:pt x="207" y="696"/>
                    <a:pt x="204" y="660"/>
                  </a:cubicBezTo>
                  <a:cubicBezTo>
                    <a:pt x="204" y="650"/>
                    <a:pt x="203" y="640"/>
                    <a:pt x="203" y="629"/>
                  </a:cubicBezTo>
                  <a:cubicBezTo>
                    <a:pt x="203" y="620"/>
                    <a:pt x="204" y="610"/>
                    <a:pt x="204" y="600"/>
                  </a:cubicBezTo>
                  <a:cubicBezTo>
                    <a:pt x="205" y="589"/>
                    <a:pt x="214" y="581"/>
                    <a:pt x="225" y="582"/>
                  </a:cubicBezTo>
                  <a:cubicBezTo>
                    <a:pt x="236" y="583"/>
                    <a:pt x="244" y="592"/>
                    <a:pt x="243" y="603"/>
                  </a:cubicBezTo>
                  <a:cubicBezTo>
                    <a:pt x="243" y="612"/>
                    <a:pt x="242" y="621"/>
                    <a:pt x="242" y="629"/>
                  </a:cubicBezTo>
                  <a:cubicBezTo>
                    <a:pt x="242" y="639"/>
                    <a:pt x="243" y="648"/>
                    <a:pt x="243" y="658"/>
                  </a:cubicBezTo>
                  <a:cubicBezTo>
                    <a:pt x="246" y="694"/>
                    <a:pt x="247" y="731"/>
                    <a:pt x="247" y="769"/>
                  </a:cubicBezTo>
                  <a:cubicBezTo>
                    <a:pt x="247" y="891"/>
                    <a:pt x="233" y="1018"/>
                    <a:pt x="209" y="1118"/>
                  </a:cubicBezTo>
                  <a:cubicBezTo>
                    <a:pt x="206" y="1127"/>
                    <a:pt x="198" y="1133"/>
                    <a:pt x="190" y="1133"/>
                  </a:cubicBezTo>
                  <a:close/>
                  <a:moveTo>
                    <a:pt x="1027" y="573"/>
                  </a:moveTo>
                  <a:cubicBezTo>
                    <a:pt x="1018" y="573"/>
                    <a:pt x="1010" y="567"/>
                    <a:pt x="1008" y="558"/>
                  </a:cubicBezTo>
                  <a:cubicBezTo>
                    <a:pt x="978" y="398"/>
                    <a:pt x="850" y="274"/>
                    <a:pt x="689" y="249"/>
                  </a:cubicBezTo>
                  <a:cubicBezTo>
                    <a:pt x="684" y="248"/>
                    <a:pt x="678" y="247"/>
                    <a:pt x="673" y="246"/>
                  </a:cubicBezTo>
                  <a:cubicBezTo>
                    <a:pt x="662" y="245"/>
                    <a:pt x="654" y="235"/>
                    <a:pt x="655" y="225"/>
                  </a:cubicBezTo>
                  <a:cubicBezTo>
                    <a:pt x="657" y="214"/>
                    <a:pt x="666" y="206"/>
                    <a:pt x="677" y="208"/>
                  </a:cubicBezTo>
                  <a:cubicBezTo>
                    <a:pt x="683" y="208"/>
                    <a:pt x="689" y="209"/>
                    <a:pt x="695" y="210"/>
                  </a:cubicBezTo>
                  <a:cubicBezTo>
                    <a:pt x="872" y="238"/>
                    <a:pt x="1013" y="375"/>
                    <a:pt x="1046" y="550"/>
                  </a:cubicBezTo>
                  <a:cubicBezTo>
                    <a:pt x="1048" y="561"/>
                    <a:pt x="1041" y="571"/>
                    <a:pt x="1031" y="573"/>
                  </a:cubicBezTo>
                  <a:cubicBezTo>
                    <a:pt x="1030" y="573"/>
                    <a:pt x="1028" y="573"/>
                    <a:pt x="1027" y="573"/>
                  </a:cubicBezTo>
                  <a:close/>
                  <a:moveTo>
                    <a:pt x="235" y="552"/>
                  </a:moveTo>
                  <a:cubicBezTo>
                    <a:pt x="233" y="552"/>
                    <a:pt x="232" y="552"/>
                    <a:pt x="230" y="551"/>
                  </a:cubicBezTo>
                  <a:cubicBezTo>
                    <a:pt x="219" y="549"/>
                    <a:pt x="213" y="538"/>
                    <a:pt x="216" y="528"/>
                  </a:cubicBezTo>
                  <a:cubicBezTo>
                    <a:pt x="232" y="462"/>
                    <a:pt x="263" y="403"/>
                    <a:pt x="307" y="352"/>
                  </a:cubicBezTo>
                  <a:cubicBezTo>
                    <a:pt x="382" y="266"/>
                    <a:pt x="485" y="214"/>
                    <a:pt x="598" y="206"/>
                  </a:cubicBezTo>
                  <a:cubicBezTo>
                    <a:pt x="604" y="206"/>
                    <a:pt x="604" y="206"/>
                    <a:pt x="604" y="206"/>
                  </a:cubicBezTo>
                  <a:cubicBezTo>
                    <a:pt x="614" y="205"/>
                    <a:pt x="624" y="213"/>
                    <a:pt x="624" y="224"/>
                  </a:cubicBezTo>
                  <a:cubicBezTo>
                    <a:pt x="625" y="235"/>
                    <a:pt x="617" y="244"/>
                    <a:pt x="606" y="245"/>
                  </a:cubicBezTo>
                  <a:cubicBezTo>
                    <a:pt x="601" y="245"/>
                    <a:pt x="601" y="245"/>
                    <a:pt x="601" y="245"/>
                  </a:cubicBezTo>
                  <a:cubicBezTo>
                    <a:pt x="498" y="252"/>
                    <a:pt x="404" y="299"/>
                    <a:pt x="337" y="377"/>
                  </a:cubicBezTo>
                  <a:cubicBezTo>
                    <a:pt x="296" y="424"/>
                    <a:pt x="268" y="478"/>
                    <a:pt x="254" y="537"/>
                  </a:cubicBezTo>
                  <a:cubicBezTo>
                    <a:pt x="251" y="546"/>
                    <a:pt x="243" y="552"/>
                    <a:pt x="235" y="552"/>
                  </a:cubicBezTo>
                  <a:close/>
                  <a:moveTo>
                    <a:pt x="890" y="1252"/>
                  </a:moveTo>
                  <a:cubicBezTo>
                    <a:pt x="888" y="1252"/>
                    <a:pt x="887" y="1252"/>
                    <a:pt x="885" y="1252"/>
                  </a:cubicBezTo>
                  <a:cubicBezTo>
                    <a:pt x="875" y="1250"/>
                    <a:pt x="868" y="1239"/>
                    <a:pt x="871" y="1229"/>
                  </a:cubicBezTo>
                  <a:cubicBezTo>
                    <a:pt x="884" y="1165"/>
                    <a:pt x="895" y="1096"/>
                    <a:pt x="903" y="1023"/>
                  </a:cubicBezTo>
                  <a:cubicBezTo>
                    <a:pt x="912" y="937"/>
                    <a:pt x="917" y="847"/>
                    <a:pt x="917" y="753"/>
                  </a:cubicBezTo>
                  <a:cubicBezTo>
                    <a:pt x="917" y="741"/>
                    <a:pt x="917" y="741"/>
                    <a:pt x="917" y="741"/>
                  </a:cubicBezTo>
                  <a:cubicBezTo>
                    <a:pt x="917" y="731"/>
                    <a:pt x="925" y="722"/>
                    <a:pt x="936" y="722"/>
                  </a:cubicBezTo>
                  <a:cubicBezTo>
                    <a:pt x="936" y="722"/>
                    <a:pt x="936" y="722"/>
                    <a:pt x="936" y="722"/>
                  </a:cubicBezTo>
                  <a:cubicBezTo>
                    <a:pt x="947" y="722"/>
                    <a:pt x="956" y="730"/>
                    <a:pt x="956" y="741"/>
                  </a:cubicBezTo>
                  <a:cubicBezTo>
                    <a:pt x="956" y="753"/>
                    <a:pt x="956" y="753"/>
                    <a:pt x="956" y="753"/>
                  </a:cubicBezTo>
                  <a:cubicBezTo>
                    <a:pt x="956" y="848"/>
                    <a:pt x="951" y="940"/>
                    <a:pt x="942" y="1027"/>
                  </a:cubicBezTo>
                  <a:cubicBezTo>
                    <a:pt x="934" y="1101"/>
                    <a:pt x="923" y="1172"/>
                    <a:pt x="909" y="1237"/>
                  </a:cubicBezTo>
                  <a:cubicBezTo>
                    <a:pt x="907" y="1246"/>
                    <a:pt x="899" y="1252"/>
                    <a:pt x="890" y="1252"/>
                  </a:cubicBezTo>
                  <a:close/>
                  <a:moveTo>
                    <a:pt x="276" y="1200"/>
                  </a:moveTo>
                  <a:cubicBezTo>
                    <a:pt x="274" y="1200"/>
                    <a:pt x="272" y="1200"/>
                    <a:pt x="270" y="1199"/>
                  </a:cubicBezTo>
                  <a:cubicBezTo>
                    <a:pt x="260" y="1196"/>
                    <a:pt x="254" y="1185"/>
                    <a:pt x="257" y="1175"/>
                  </a:cubicBezTo>
                  <a:cubicBezTo>
                    <a:pt x="290" y="1071"/>
                    <a:pt x="310" y="914"/>
                    <a:pt x="310" y="765"/>
                  </a:cubicBezTo>
                  <a:cubicBezTo>
                    <a:pt x="310" y="727"/>
                    <a:pt x="308" y="689"/>
                    <a:pt x="306" y="653"/>
                  </a:cubicBezTo>
                  <a:cubicBezTo>
                    <a:pt x="305" y="645"/>
                    <a:pt x="305" y="637"/>
                    <a:pt x="305" y="630"/>
                  </a:cubicBezTo>
                  <a:cubicBezTo>
                    <a:pt x="305" y="563"/>
                    <a:pt x="325" y="499"/>
                    <a:pt x="363" y="444"/>
                  </a:cubicBezTo>
                  <a:cubicBezTo>
                    <a:pt x="370" y="435"/>
                    <a:pt x="382" y="433"/>
                    <a:pt x="391" y="439"/>
                  </a:cubicBezTo>
                  <a:cubicBezTo>
                    <a:pt x="399" y="446"/>
                    <a:pt x="402" y="458"/>
                    <a:pt x="395" y="467"/>
                  </a:cubicBezTo>
                  <a:cubicBezTo>
                    <a:pt x="362" y="515"/>
                    <a:pt x="344" y="571"/>
                    <a:pt x="344" y="630"/>
                  </a:cubicBezTo>
                  <a:cubicBezTo>
                    <a:pt x="344" y="637"/>
                    <a:pt x="344" y="644"/>
                    <a:pt x="345" y="650"/>
                  </a:cubicBezTo>
                  <a:cubicBezTo>
                    <a:pt x="347" y="687"/>
                    <a:pt x="349" y="726"/>
                    <a:pt x="349" y="765"/>
                  </a:cubicBezTo>
                  <a:cubicBezTo>
                    <a:pt x="349" y="920"/>
                    <a:pt x="328" y="1077"/>
                    <a:pt x="295" y="1186"/>
                  </a:cubicBezTo>
                  <a:cubicBezTo>
                    <a:pt x="292" y="1194"/>
                    <a:pt x="284" y="1200"/>
                    <a:pt x="276" y="1200"/>
                  </a:cubicBezTo>
                  <a:close/>
                  <a:moveTo>
                    <a:pt x="935" y="691"/>
                  </a:moveTo>
                  <a:cubicBezTo>
                    <a:pt x="925" y="691"/>
                    <a:pt x="916" y="682"/>
                    <a:pt x="916" y="672"/>
                  </a:cubicBezTo>
                  <a:cubicBezTo>
                    <a:pt x="914" y="638"/>
                    <a:pt x="913" y="616"/>
                    <a:pt x="913" y="610"/>
                  </a:cubicBezTo>
                  <a:cubicBezTo>
                    <a:pt x="903" y="477"/>
                    <a:pt x="805" y="370"/>
                    <a:pt x="673" y="349"/>
                  </a:cubicBezTo>
                  <a:cubicBezTo>
                    <a:pt x="652" y="345"/>
                    <a:pt x="630" y="344"/>
                    <a:pt x="608" y="346"/>
                  </a:cubicBezTo>
                  <a:cubicBezTo>
                    <a:pt x="545" y="351"/>
                    <a:pt x="486" y="375"/>
                    <a:pt x="439" y="417"/>
                  </a:cubicBezTo>
                  <a:cubicBezTo>
                    <a:pt x="431" y="425"/>
                    <a:pt x="419" y="424"/>
                    <a:pt x="411" y="416"/>
                  </a:cubicBezTo>
                  <a:cubicBezTo>
                    <a:pt x="404" y="408"/>
                    <a:pt x="405" y="396"/>
                    <a:pt x="413" y="388"/>
                  </a:cubicBezTo>
                  <a:cubicBezTo>
                    <a:pt x="467" y="340"/>
                    <a:pt x="533" y="312"/>
                    <a:pt x="605" y="307"/>
                  </a:cubicBezTo>
                  <a:cubicBezTo>
                    <a:pt x="631" y="305"/>
                    <a:pt x="655" y="306"/>
                    <a:pt x="679" y="310"/>
                  </a:cubicBezTo>
                  <a:cubicBezTo>
                    <a:pt x="829" y="334"/>
                    <a:pt x="941" y="456"/>
                    <a:pt x="952" y="607"/>
                  </a:cubicBezTo>
                  <a:cubicBezTo>
                    <a:pt x="952" y="613"/>
                    <a:pt x="953" y="636"/>
                    <a:pt x="955" y="670"/>
                  </a:cubicBezTo>
                  <a:cubicBezTo>
                    <a:pt x="955" y="681"/>
                    <a:pt x="946" y="690"/>
                    <a:pt x="936" y="691"/>
                  </a:cubicBezTo>
                  <a:cubicBezTo>
                    <a:pt x="935" y="691"/>
                    <a:pt x="935" y="691"/>
                    <a:pt x="935" y="691"/>
                  </a:cubicBezTo>
                  <a:close/>
                  <a:moveTo>
                    <a:pt x="777" y="1289"/>
                  </a:moveTo>
                  <a:cubicBezTo>
                    <a:pt x="775" y="1289"/>
                    <a:pt x="773" y="1289"/>
                    <a:pt x="772" y="1288"/>
                  </a:cubicBezTo>
                  <a:cubicBezTo>
                    <a:pt x="761" y="1286"/>
                    <a:pt x="755" y="1275"/>
                    <a:pt x="758" y="1264"/>
                  </a:cubicBezTo>
                  <a:cubicBezTo>
                    <a:pt x="778" y="1189"/>
                    <a:pt x="793" y="1104"/>
                    <a:pt x="802" y="1012"/>
                  </a:cubicBezTo>
                  <a:cubicBezTo>
                    <a:pt x="805" y="986"/>
                    <a:pt x="807" y="958"/>
                    <a:pt x="809" y="930"/>
                  </a:cubicBezTo>
                  <a:cubicBezTo>
                    <a:pt x="810" y="920"/>
                    <a:pt x="820" y="912"/>
                    <a:pt x="830" y="912"/>
                  </a:cubicBezTo>
                  <a:cubicBezTo>
                    <a:pt x="841" y="913"/>
                    <a:pt x="849" y="922"/>
                    <a:pt x="848" y="933"/>
                  </a:cubicBezTo>
                  <a:cubicBezTo>
                    <a:pt x="846" y="961"/>
                    <a:pt x="844" y="989"/>
                    <a:pt x="841" y="1016"/>
                  </a:cubicBezTo>
                  <a:cubicBezTo>
                    <a:pt x="831" y="1110"/>
                    <a:pt x="816" y="1197"/>
                    <a:pt x="795" y="1274"/>
                  </a:cubicBezTo>
                  <a:cubicBezTo>
                    <a:pt x="793" y="1283"/>
                    <a:pt x="785" y="1289"/>
                    <a:pt x="777" y="1289"/>
                  </a:cubicBezTo>
                  <a:close/>
                  <a:moveTo>
                    <a:pt x="366" y="1249"/>
                  </a:moveTo>
                  <a:cubicBezTo>
                    <a:pt x="364" y="1249"/>
                    <a:pt x="362" y="1248"/>
                    <a:pt x="360" y="1248"/>
                  </a:cubicBezTo>
                  <a:cubicBezTo>
                    <a:pt x="350" y="1244"/>
                    <a:pt x="344" y="1233"/>
                    <a:pt x="348" y="1223"/>
                  </a:cubicBezTo>
                  <a:cubicBezTo>
                    <a:pt x="385" y="1115"/>
                    <a:pt x="408" y="957"/>
                    <a:pt x="410" y="790"/>
                  </a:cubicBezTo>
                  <a:cubicBezTo>
                    <a:pt x="411" y="779"/>
                    <a:pt x="419" y="771"/>
                    <a:pt x="430" y="771"/>
                  </a:cubicBezTo>
                  <a:cubicBezTo>
                    <a:pt x="441" y="771"/>
                    <a:pt x="450" y="780"/>
                    <a:pt x="449" y="791"/>
                  </a:cubicBezTo>
                  <a:cubicBezTo>
                    <a:pt x="447" y="962"/>
                    <a:pt x="423" y="1124"/>
                    <a:pt x="385" y="1236"/>
                  </a:cubicBezTo>
                  <a:cubicBezTo>
                    <a:pt x="382" y="1244"/>
                    <a:pt x="374" y="1249"/>
                    <a:pt x="366" y="1249"/>
                  </a:cubicBezTo>
                  <a:close/>
                  <a:moveTo>
                    <a:pt x="833" y="881"/>
                  </a:moveTo>
                  <a:cubicBezTo>
                    <a:pt x="832" y="881"/>
                    <a:pt x="832" y="881"/>
                    <a:pt x="832" y="881"/>
                  </a:cubicBezTo>
                  <a:cubicBezTo>
                    <a:pt x="821" y="881"/>
                    <a:pt x="813" y="872"/>
                    <a:pt x="813" y="861"/>
                  </a:cubicBezTo>
                  <a:cubicBezTo>
                    <a:pt x="815" y="825"/>
                    <a:pt x="815" y="789"/>
                    <a:pt x="815" y="754"/>
                  </a:cubicBezTo>
                  <a:cubicBezTo>
                    <a:pt x="815" y="673"/>
                    <a:pt x="812" y="619"/>
                    <a:pt x="811" y="617"/>
                  </a:cubicBezTo>
                  <a:cubicBezTo>
                    <a:pt x="807" y="556"/>
                    <a:pt x="773" y="501"/>
                    <a:pt x="720" y="471"/>
                  </a:cubicBezTo>
                  <a:cubicBezTo>
                    <a:pt x="711" y="466"/>
                    <a:pt x="707" y="454"/>
                    <a:pt x="713" y="444"/>
                  </a:cubicBezTo>
                  <a:cubicBezTo>
                    <a:pt x="718" y="435"/>
                    <a:pt x="730" y="432"/>
                    <a:pt x="739" y="437"/>
                  </a:cubicBezTo>
                  <a:cubicBezTo>
                    <a:pt x="804" y="474"/>
                    <a:pt x="845" y="540"/>
                    <a:pt x="850" y="614"/>
                  </a:cubicBezTo>
                  <a:cubicBezTo>
                    <a:pt x="851" y="616"/>
                    <a:pt x="854" y="671"/>
                    <a:pt x="854" y="754"/>
                  </a:cubicBezTo>
                  <a:cubicBezTo>
                    <a:pt x="854" y="790"/>
                    <a:pt x="854" y="827"/>
                    <a:pt x="852" y="862"/>
                  </a:cubicBezTo>
                  <a:cubicBezTo>
                    <a:pt x="852" y="873"/>
                    <a:pt x="843" y="881"/>
                    <a:pt x="833" y="881"/>
                  </a:cubicBezTo>
                  <a:close/>
                  <a:moveTo>
                    <a:pt x="430" y="740"/>
                  </a:moveTo>
                  <a:cubicBezTo>
                    <a:pt x="419" y="740"/>
                    <a:pt x="410" y="731"/>
                    <a:pt x="410" y="721"/>
                  </a:cubicBezTo>
                  <a:cubicBezTo>
                    <a:pt x="410" y="695"/>
                    <a:pt x="409" y="669"/>
                    <a:pt x="407" y="646"/>
                  </a:cubicBezTo>
                  <a:cubicBezTo>
                    <a:pt x="406" y="641"/>
                    <a:pt x="406" y="635"/>
                    <a:pt x="406" y="630"/>
                  </a:cubicBezTo>
                  <a:cubicBezTo>
                    <a:pt x="406" y="576"/>
                    <a:pt x="426" y="525"/>
                    <a:pt x="461" y="484"/>
                  </a:cubicBezTo>
                  <a:cubicBezTo>
                    <a:pt x="499" y="440"/>
                    <a:pt x="554" y="412"/>
                    <a:pt x="613" y="408"/>
                  </a:cubicBezTo>
                  <a:cubicBezTo>
                    <a:pt x="630" y="407"/>
                    <a:pt x="647" y="408"/>
                    <a:pt x="663" y="410"/>
                  </a:cubicBezTo>
                  <a:cubicBezTo>
                    <a:pt x="665" y="411"/>
                    <a:pt x="666" y="411"/>
                    <a:pt x="667" y="411"/>
                  </a:cubicBezTo>
                  <a:cubicBezTo>
                    <a:pt x="678" y="413"/>
                    <a:pt x="685" y="423"/>
                    <a:pt x="683" y="434"/>
                  </a:cubicBezTo>
                  <a:cubicBezTo>
                    <a:pt x="681" y="444"/>
                    <a:pt x="671" y="451"/>
                    <a:pt x="661" y="449"/>
                  </a:cubicBezTo>
                  <a:cubicBezTo>
                    <a:pt x="657" y="449"/>
                    <a:pt x="657" y="449"/>
                    <a:pt x="657" y="449"/>
                  </a:cubicBezTo>
                  <a:cubicBezTo>
                    <a:pt x="644" y="447"/>
                    <a:pt x="629" y="446"/>
                    <a:pt x="615" y="447"/>
                  </a:cubicBezTo>
                  <a:cubicBezTo>
                    <a:pt x="567" y="451"/>
                    <a:pt x="522" y="473"/>
                    <a:pt x="490" y="510"/>
                  </a:cubicBezTo>
                  <a:cubicBezTo>
                    <a:pt x="461" y="543"/>
                    <a:pt x="445" y="586"/>
                    <a:pt x="445" y="630"/>
                  </a:cubicBezTo>
                  <a:cubicBezTo>
                    <a:pt x="445" y="634"/>
                    <a:pt x="445" y="639"/>
                    <a:pt x="446" y="643"/>
                  </a:cubicBezTo>
                  <a:cubicBezTo>
                    <a:pt x="447" y="667"/>
                    <a:pt x="449" y="693"/>
                    <a:pt x="449" y="720"/>
                  </a:cubicBezTo>
                  <a:cubicBezTo>
                    <a:pt x="449" y="731"/>
                    <a:pt x="441" y="740"/>
                    <a:pt x="430" y="740"/>
                  </a:cubicBezTo>
                  <a:cubicBezTo>
                    <a:pt x="430" y="740"/>
                    <a:pt x="430" y="740"/>
                    <a:pt x="430" y="740"/>
                  </a:cubicBezTo>
                  <a:close/>
                  <a:moveTo>
                    <a:pt x="667" y="1304"/>
                  </a:moveTo>
                  <a:cubicBezTo>
                    <a:pt x="665" y="1304"/>
                    <a:pt x="663" y="1304"/>
                    <a:pt x="662" y="1303"/>
                  </a:cubicBezTo>
                  <a:cubicBezTo>
                    <a:pt x="651" y="1300"/>
                    <a:pt x="645" y="1289"/>
                    <a:pt x="649" y="1279"/>
                  </a:cubicBezTo>
                  <a:cubicBezTo>
                    <a:pt x="673" y="1199"/>
                    <a:pt x="690" y="1105"/>
                    <a:pt x="701" y="1001"/>
                  </a:cubicBezTo>
                  <a:cubicBezTo>
                    <a:pt x="707" y="945"/>
                    <a:pt x="711" y="886"/>
                    <a:pt x="713" y="826"/>
                  </a:cubicBezTo>
                  <a:cubicBezTo>
                    <a:pt x="713" y="815"/>
                    <a:pt x="722" y="806"/>
                    <a:pt x="733" y="807"/>
                  </a:cubicBezTo>
                  <a:cubicBezTo>
                    <a:pt x="744" y="807"/>
                    <a:pt x="752" y="816"/>
                    <a:pt x="752" y="827"/>
                  </a:cubicBezTo>
                  <a:cubicBezTo>
                    <a:pt x="750" y="888"/>
                    <a:pt x="746" y="948"/>
                    <a:pt x="740" y="1006"/>
                  </a:cubicBezTo>
                  <a:cubicBezTo>
                    <a:pt x="729" y="1112"/>
                    <a:pt x="711" y="1208"/>
                    <a:pt x="686" y="1290"/>
                  </a:cubicBezTo>
                  <a:cubicBezTo>
                    <a:pt x="683" y="1299"/>
                    <a:pt x="676" y="1304"/>
                    <a:pt x="667" y="1304"/>
                  </a:cubicBezTo>
                  <a:close/>
                  <a:moveTo>
                    <a:pt x="462" y="1283"/>
                  </a:moveTo>
                  <a:cubicBezTo>
                    <a:pt x="460" y="1283"/>
                    <a:pt x="457" y="1282"/>
                    <a:pt x="455" y="1281"/>
                  </a:cubicBezTo>
                  <a:cubicBezTo>
                    <a:pt x="445" y="1278"/>
                    <a:pt x="440" y="1267"/>
                    <a:pt x="443" y="1257"/>
                  </a:cubicBezTo>
                  <a:cubicBezTo>
                    <a:pt x="502" y="1088"/>
                    <a:pt x="511" y="875"/>
                    <a:pt x="512" y="763"/>
                  </a:cubicBezTo>
                  <a:cubicBezTo>
                    <a:pt x="512" y="752"/>
                    <a:pt x="520" y="743"/>
                    <a:pt x="531" y="743"/>
                  </a:cubicBezTo>
                  <a:cubicBezTo>
                    <a:pt x="531" y="743"/>
                    <a:pt x="531" y="743"/>
                    <a:pt x="531" y="743"/>
                  </a:cubicBezTo>
                  <a:cubicBezTo>
                    <a:pt x="542" y="743"/>
                    <a:pt x="551" y="752"/>
                    <a:pt x="551" y="763"/>
                  </a:cubicBezTo>
                  <a:cubicBezTo>
                    <a:pt x="550" y="877"/>
                    <a:pt x="541" y="1096"/>
                    <a:pt x="480" y="1269"/>
                  </a:cubicBezTo>
                  <a:cubicBezTo>
                    <a:pt x="477" y="1278"/>
                    <a:pt x="470" y="1283"/>
                    <a:pt x="462" y="1283"/>
                  </a:cubicBezTo>
                  <a:close/>
                  <a:moveTo>
                    <a:pt x="734" y="775"/>
                  </a:moveTo>
                  <a:cubicBezTo>
                    <a:pt x="723" y="775"/>
                    <a:pt x="714" y="767"/>
                    <a:pt x="714" y="756"/>
                  </a:cubicBezTo>
                  <a:cubicBezTo>
                    <a:pt x="714" y="754"/>
                    <a:pt x="714" y="754"/>
                    <a:pt x="714" y="754"/>
                  </a:cubicBezTo>
                  <a:cubicBezTo>
                    <a:pt x="714" y="685"/>
                    <a:pt x="711" y="637"/>
                    <a:pt x="710" y="624"/>
                  </a:cubicBezTo>
                  <a:cubicBezTo>
                    <a:pt x="707" y="580"/>
                    <a:pt x="668" y="545"/>
                    <a:pt x="623" y="548"/>
                  </a:cubicBezTo>
                  <a:cubicBezTo>
                    <a:pt x="580" y="551"/>
                    <a:pt x="547" y="587"/>
                    <a:pt x="547" y="630"/>
                  </a:cubicBezTo>
                  <a:cubicBezTo>
                    <a:pt x="547" y="632"/>
                    <a:pt x="547" y="634"/>
                    <a:pt x="547" y="636"/>
                  </a:cubicBezTo>
                  <a:cubicBezTo>
                    <a:pt x="548" y="653"/>
                    <a:pt x="549" y="672"/>
                    <a:pt x="550" y="692"/>
                  </a:cubicBezTo>
                  <a:cubicBezTo>
                    <a:pt x="550" y="703"/>
                    <a:pt x="542" y="712"/>
                    <a:pt x="531" y="712"/>
                  </a:cubicBezTo>
                  <a:cubicBezTo>
                    <a:pt x="520" y="712"/>
                    <a:pt x="511" y="704"/>
                    <a:pt x="511" y="693"/>
                  </a:cubicBezTo>
                  <a:cubicBezTo>
                    <a:pt x="510" y="673"/>
                    <a:pt x="509" y="655"/>
                    <a:pt x="508" y="639"/>
                  </a:cubicBezTo>
                  <a:cubicBezTo>
                    <a:pt x="508" y="636"/>
                    <a:pt x="508" y="633"/>
                    <a:pt x="508" y="630"/>
                  </a:cubicBezTo>
                  <a:cubicBezTo>
                    <a:pt x="508" y="567"/>
                    <a:pt x="557" y="514"/>
                    <a:pt x="620" y="509"/>
                  </a:cubicBezTo>
                  <a:cubicBezTo>
                    <a:pt x="687" y="505"/>
                    <a:pt x="744" y="556"/>
                    <a:pt x="749" y="621"/>
                  </a:cubicBezTo>
                  <a:cubicBezTo>
                    <a:pt x="750" y="635"/>
                    <a:pt x="753" y="684"/>
                    <a:pt x="753" y="754"/>
                  </a:cubicBezTo>
                  <a:cubicBezTo>
                    <a:pt x="753" y="756"/>
                    <a:pt x="753" y="756"/>
                    <a:pt x="753" y="756"/>
                  </a:cubicBezTo>
                  <a:cubicBezTo>
                    <a:pt x="753" y="767"/>
                    <a:pt x="744" y="775"/>
                    <a:pt x="734" y="775"/>
                  </a:cubicBezTo>
                  <a:close/>
                  <a:moveTo>
                    <a:pt x="580" y="1288"/>
                  </a:moveTo>
                  <a:cubicBezTo>
                    <a:pt x="639" y="1110"/>
                    <a:pt x="652" y="899"/>
                    <a:pt x="652" y="754"/>
                  </a:cubicBezTo>
                  <a:cubicBezTo>
                    <a:pt x="652" y="679"/>
                    <a:pt x="648" y="631"/>
                    <a:pt x="648" y="629"/>
                  </a:cubicBezTo>
                  <a:cubicBezTo>
                    <a:pt x="647" y="618"/>
                    <a:pt x="638" y="610"/>
                    <a:pt x="627" y="611"/>
                  </a:cubicBezTo>
                  <a:cubicBezTo>
                    <a:pt x="616" y="611"/>
                    <a:pt x="608" y="621"/>
                    <a:pt x="609" y="631"/>
                  </a:cubicBezTo>
                  <a:cubicBezTo>
                    <a:pt x="609" y="632"/>
                    <a:pt x="613" y="680"/>
                    <a:pt x="613" y="754"/>
                  </a:cubicBezTo>
                  <a:cubicBezTo>
                    <a:pt x="613" y="896"/>
                    <a:pt x="601" y="1102"/>
                    <a:pt x="543" y="1276"/>
                  </a:cubicBezTo>
                  <a:cubicBezTo>
                    <a:pt x="540" y="1286"/>
                    <a:pt x="545" y="1297"/>
                    <a:pt x="556" y="1300"/>
                  </a:cubicBezTo>
                  <a:cubicBezTo>
                    <a:pt x="558" y="1301"/>
                    <a:pt x="560" y="1301"/>
                    <a:pt x="562" y="1301"/>
                  </a:cubicBezTo>
                  <a:cubicBezTo>
                    <a:pt x="570" y="1301"/>
                    <a:pt x="578" y="1296"/>
                    <a:pt x="580" y="128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ru-UA" sz="135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18E3B6-63D8-46A3-A547-33FD81A02DF3}"/>
              </a:ext>
            </a:extLst>
          </p:cNvPr>
          <p:cNvGrpSpPr/>
          <p:nvPr/>
        </p:nvGrpSpPr>
        <p:grpSpPr>
          <a:xfrm>
            <a:off x="5536314" y="3035600"/>
            <a:ext cx="957756" cy="957756"/>
            <a:chOff x="553629" y="3733142"/>
            <a:chExt cx="1632944" cy="163294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43432F7-D132-4A68-AD50-5EE46AF0881C}"/>
                </a:ext>
              </a:extLst>
            </p:cNvPr>
            <p:cNvGrpSpPr/>
            <p:nvPr/>
          </p:nvGrpSpPr>
          <p:grpSpPr>
            <a:xfrm>
              <a:off x="553629" y="3733142"/>
              <a:ext cx="1632944" cy="1632944"/>
              <a:chOff x="1652388" y="2451848"/>
              <a:chExt cx="1954303" cy="195430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C7F471C-CFB7-4F73-9026-11C28F71FA19}"/>
                  </a:ext>
                </a:extLst>
              </p:cNvPr>
              <p:cNvSpPr/>
              <p:nvPr/>
            </p:nvSpPr>
            <p:spPr>
              <a:xfrm>
                <a:off x="1652388" y="2451848"/>
                <a:ext cx="1954303" cy="1954303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304800" dist="114300" dir="2700000" algn="tl" rotWithShape="0">
                  <a:schemeClr val="tx1">
                    <a:alpha val="7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ru-UA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2C756335-469C-4152-A841-84BFE6E43CE3}"/>
                  </a:ext>
                </a:extLst>
              </p:cNvPr>
              <p:cNvSpPr/>
              <p:nvPr/>
            </p:nvSpPr>
            <p:spPr>
              <a:xfrm>
                <a:off x="1652388" y="2451848"/>
                <a:ext cx="1954303" cy="195430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tx1"/>
                  </a:gs>
                  <a:gs pos="0">
                    <a:schemeClr val="tx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114300" dist="114300" dir="13500000" algn="br" rotWithShape="0">
                  <a:schemeClr val="tx2">
                    <a:alpha val="56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ru-UA" sz="135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83D3A2EE-995B-4AAE-8DCA-B793FB7CFF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001" y="4261020"/>
              <a:ext cx="585073" cy="605694"/>
            </a:xfrm>
            <a:custGeom>
              <a:avLst/>
              <a:gdLst>
                <a:gd name="T0" fmla="*/ 1216 w 1260"/>
                <a:gd name="T1" fmla="*/ 588 h 1304"/>
                <a:gd name="T2" fmla="*/ 1260 w 1260"/>
                <a:gd name="T3" fmla="*/ 754 h 1304"/>
                <a:gd name="T4" fmla="*/ 2 w 1260"/>
                <a:gd name="T5" fmla="*/ 867 h 1304"/>
                <a:gd name="T6" fmla="*/ 377 w 1260"/>
                <a:gd name="T7" fmla="*/ 54 h 1304"/>
                <a:gd name="T8" fmla="*/ 41 w 1260"/>
                <a:gd name="T9" fmla="*/ 672 h 1304"/>
                <a:gd name="T10" fmla="*/ 1189 w 1260"/>
                <a:gd name="T11" fmla="*/ 446 h 1304"/>
                <a:gd name="T12" fmla="*/ 445 w 1260"/>
                <a:gd name="T13" fmla="*/ 29 h 1304"/>
                <a:gd name="T14" fmla="*/ 1207 w 1260"/>
                <a:gd name="T15" fmla="*/ 460 h 1304"/>
                <a:gd name="T16" fmla="*/ 1117 w 1260"/>
                <a:gd name="T17" fmla="*/ 868 h 1304"/>
                <a:gd name="T18" fmla="*/ 1122 w 1260"/>
                <a:gd name="T19" fmla="*/ 1085 h 1304"/>
                <a:gd name="T20" fmla="*/ 103 w 1260"/>
                <a:gd name="T21" fmla="*/ 668 h 1304"/>
                <a:gd name="T22" fmla="*/ 141 w 1260"/>
                <a:gd name="T23" fmla="*/ 629 h 1304"/>
                <a:gd name="T24" fmla="*/ 1139 w 1260"/>
                <a:gd name="T25" fmla="*/ 818 h 1304"/>
                <a:gd name="T26" fmla="*/ 1115 w 1260"/>
                <a:gd name="T27" fmla="*/ 595 h 1304"/>
                <a:gd name="T28" fmla="*/ 1154 w 1260"/>
                <a:gd name="T29" fmla="*/ 593 h 1304"/>
                <a:gd name="T30" fmla="*/ 225 w 1260"/>
                <a:gd name="T31" fmla="*/ 322 h 1304"/>
                <a:gd name="T32" fmla="*/ 854 w 1260"/>
                <a:gd name="T33" fmla="*/ 154 h 1304"/>
                <a:gd name="T34" fmla="*/ 260 w 1260"/>
                <a:gd name="T35" fmla="*/ 311 h 1304"/>
                <a:gd name="T36" fmla="*/ 991 w 1260"/>
                <a:gd name="T37" fmla="*/ 1134 h 1304"/>
                <a:gd name="T38" fmla="*/ 1054 w 1260"/>
                <a:gd name="T39" fmla="*/ 623 h 1304"/>
                <a:gd name="T40" fmla="*/ 190 w 1260"/>
                <a:gd name="T41" fmla="*/ 1133 h 1304"/>
                <a:gd name="T42" fmla="*/ 203 w 1260"/>
                <a:gd name="T43" fmla="*/ 629 h 1304"/>
                <a:gd name="T44" fmla="*/ 243 w 1260"/>
                <a:gd name="T45" fmla="*/ 658 h 1304"/>
                <a:gd name="T46" fmla="*/ 1008 w 1260"/>
                <a:gd name="T47" fmla="*/ 558 h 1304"/>
                <a:gd name="T48" fmla="*/ 695 w 1260"/>
                <a:gd name="T49" fmla="*/ 210 h 1304"/>
                <a:gd name="T50" fmla="*/ 230 w 1260"/>
                <a:gd name="T51" fmla="*/ 551 h 1304"/>
                <a:gd name="T52" fmla="*/ 624 w 1260"/>
                <a:gd name="T53" fmla="*/ 224 h 1304"/>
                <a:gd name="T54" fmla="*/ 235 w 1260"/>
                <a:gd name="T55" fmla="*/ 552 h 1304"/>
                <a:gd name="T56" fmla="*/ 917 w 1260"/>
                <a:gd name="T57" fmla="*/ 753 h 1304"/>
                <a:gd name="T58" fmla="*/ 956 w 1260"/>
                <a:gd name="T59" fmla="*/ 753 h 1304"/>
                <a:gd name="T60" fmla="*/ 270 w 1260"/>
                <a:gd name="T61" fmla="*/ 1199 h 1304"/>
                <a:gd name="T62" fmla="*/ 363 w 1260"/>
                <a:gd name="T63" fmla="*/ 444 h 1304"/>
                <a:gd name="T64" fmla="*/ 349 w 1260"/>
                <a:gd name="T65" fmla="*/ 765 h 1304"/>
                <a:gd name="T66" fmla="*/ 913 w 1260"/>
                <a:gd name="T67" fmla="*/ 610 h 1304"/>
                <a:gd name="T68" fmla="*/ 413 w 1260"/>
                <a:gd name="T69" fmla="*/ 388 h 1304"/>
                <a:gd name="T70" fmla="*/ 936 w 1260"/>
                <a:gd name="T71" fmla="*/ 691 h 1304"/>
                <a:gd name="T72" fmla="*/ 802 w 1260"/>
                <a:gd name="T73" fmla="*/ 1012 h 1304"/>
                <a:gd name="T74" fmla="*/ 795 w 1260"/>
                <a:gd name="T75" fmla="*/ 1274 h 1304"/>
                <a:gd name="T76" fmla="*/ 410 w 1260"/>
                <a:gd name="T77" fmla="*/ 790 h 1304"/>
                <a:gd name="T78" fmla="*/ 833 w 1260"/>
                <a:gd name="T79" fmla="*/ 881 h 1304"/>
                <a:gd name="T80" fmla="*/ 720 w 1260"/>
                <a:gd name="T81" fmla="*/ 471 h 1304"/>
                <a:gd name="T82" fmla="*/ 852 w 1260"/>
                <a:gd name="T83" fmla="*/ 862 h 1304"/>
                <a:gd name="T84" fmla="*/ 406 w 1260"/>
                <a:gd name="T85" fmla="*/ 630 h 1304"/>
                <a:gd name="T86" fmla="*/ 683 w 1260"/>
                <a:gd name="T87" fmla="*/ 434 h 1304"/>
                <a:gd name="T88" fmla="*/ 445 w 1260"/>
                <a:gd name="T89" fmla="*/ 630 h 1304"/>
                <a:gd name="T90" fmla="*/ 667 w 1260"/>
                <a:gd name="T91" fmla="*/ 1304 h 1304"/>
                <a:gd name="T92" fmla="*/ 733 w 1260"/>
                <a:gd name="T93" fmla="*/ 807 h 1304"/>
                <a:gd name="T94" fmla="*/ 462 w 1260"/>
                <a:gd name="T95" fmla="*/ 1283 h 1304"/>
                <a:gd name="T96" fmla="*/ 531 w 1260"/>
                <a:gd name="T97" fmla="*/ 743 h 1304"/>
                <a:gd name="T98" fmla="*/ 714 w 1260"/>
                <a:gd name="T99" fmla="*/ 756 h 1304"/>
                <a:gd name="T100" fmla="*/ 547 w 1260"/>
                <a:gd name="T101" fmla="*/ 636 h 1304"/>
                <a:gd name="T102" fmla="*/ 508 w 1260"/>
                <a:gd name="T103" fmla="*/ 630 h 1304"/>
                <a:gd name="T104" fmla="*/ 734 w 1260"/>
                <a:gd name="T105" fmla="*/ 775 h 1304"/>
                <a:gd name="T106" fmla="*/ 609 w 1260"/>
                <a:gd name="T107" fmla="*/ 631 h 1304"/>
                <a:gd name="T108" fmla="*/ 580 w 1260"/>
                <a:gd name="T109" fmla="*/ 1288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0" h="1304">
                  <a:moveTo>
                    <a:pt x="1238" y="900"/>
                  </a:moveTo>
                  <a:cubicBezTo>
                    <a:pt x="1238" y="900"/>
                    <a:pt x="1237" y="900"/>
                    <a:pt x="1237" y="900"/>
                  </a:cubicBezTo>
                  <a:cubicBezTo>
                    <a:pt x="1226" y="900"/>
                    <a:pt x="1218" y="890"/>
                    <a:pt x="1218" y="880"/>
                  </a:cubicBezTo>
                  <a:cubicBezTo>
                    <a:pt x="1220" y="838"/>
                    <a:pt x="1221" y="796"/>
                    <a:pt x="1221" y="754"/>
                  </a:cubicBezTo>
                  <a:cubicBezTo>
                    <a:pt x="1221" y="662"/>
                    <a:pt x="1217" y="600"/>
                    <a:pt x="1216" y="588"/>
                  </a:cubicBezTo>
                  <a:cubicBezTo>
                    <a:pt x="1214" y="562"/>
                    <a:pt x="1211" y="537"/>
                    <a:pt x="1206" y="512"/>
                  </a:cubicBezTo>
                  <a:cubicBezTo>
                    <a:pt x="1204" y="501"/>
                    <a:pt x="1211" y="491"/>
                    <a:pt x="1221" y="489"/>
                  </a:cubicBezTo>
                  <a:cubicBezTo>
                    <a:pt x="1232" y="487"/>
                    <a:pt x="1242" y="494"/>
                    <a:pt x="1244" y="504"/>
                  </a:cubicBezTo>
                  <a:cubicBezTo>
                    <a:pt x="1249" y="531"/>
                    <a:pt x="1253" y="558"/>
                    <a:pt x="1255" y="585"/>
                  </a:cubicBezTo>
                  <a:cubicBezTo>
                    <a:pt x="1256" y="597"/>
                    <a:pt x="1260" y="661"/>
                    <a:pt x="1260" y="754"/>
                  </a:cubicBezTo>
                  <a:cubicBezTo>
                    <a:pt x="1260" y="796"/>
                    <a:pt x="1259" y="839"/>
                    <a:pt x="1257" y="881"/>
                  </a:cubicBezTo>
                  <a:cubicBezTo>
                    <a:pt x="1257" y="892"/>
                    <a:pt x="1248" y="900"/>
                    <a:pt x="1238" y="900"/>
                  </a:cubicBezTo>
                  <a:close/>
                  <a:moveTo>
                    <a:pt x="21" y="888"/>
                  </a:moveTo>
                  <a:cubicBezTo>
                    <a:pt x="21" y="888"/>
                    <a:pt x="20" y="888"/>
                    <a:pt x="20" y="888"/>
                  </a:cubicBezTo>
                  <a:cubicBezTo>
                    <a:pt x="9" y="887"/>
                    <a:pt x="1" y="878"/>
                    <a:pt x="2" y="867"/>
                  </a:cubicBezTo>
                  <a:cubicBezTo>
                    <a:pt x="4" y="834"/>
                    <a:pt x="5" y="801"/>
                    <a:pt x="5" y="768"/>
                  </a:cubicBezTo>
                  <a:cubicBezTo>
                    <a:pt x="5" y="737"/>
                    <a:pt x="4" y="705"/>
                    <a:pt x="2" y="675"/>
                  </a:cubicBezTo>
                  <a:cubicBezTo>
                    <a:pt x="1" y="660"/>
                    <a:pt x="0" y="644"/>
                    <a:pt x="0" y="629"/>
                  </a:cubicBezTo>
                  <a:cubicBezTo>
                    <a:pt x="0" y="479"/>
                    <a:pt x="55" y="333"/>
                    <a:pt x="154" y="219"/>
                  </a:cubicBezTo>
                  <a:cubicBezTo>
                    <a:pt x="216" y="147"/>
                    <a:pt x="291" y="92"/>
                    <a:pt x="377" y="54"/>
                  </a:cubicBezTo>
                  <a:cubicBezTo>
                    <a:pt x="387" y="50"/>
                    <a:pt x="399" y="54"/>
                    <a:pt x="403" y="64"/>
                  </a:cubicBezTo>
                  <a:cubicBezTo>
                    <a:pt x="407" y="74"/>
                    <a:pt x="403" y="86"/>
                    <a:pt x="393" y="90"/>
                  </a:cubicBezTo>
                  <a:cubicBezTo>
                    <a:pt x="312" y="125"/>
                    <a:pt x="242" y="177"/>
                    <a:pt x="183" y="244"/>
                  </a:cubicBezTo>
                  <a:cubicBezTo>
                    <a:pt x="91" y="351"/>
                    <a:pt x="40" y="488"/>
                    <a:pt x="40" y="629"/>
                  </a:cubicBezTo>
                  <a:cubicBezTo>
                    <a:pt x="40" y="643"/>
                    <a:pt x="40" y="658"/>
                    <a:pt x="41" y="672"/>
                  </a:cubicBezTo>
                  <a:cubicBezTo>
                    <a:pt x="43" y="704"/>
                    <a:pt x="44" y="736"/>
                    <a:pt x="44" y="768"/>
                  </a:cubicBezTo>
                  <a:cubicBezTo>
                    <a:pt x="44" y="802"/>
                    <a:pt x="43" y="836"/>
                    <a:pt x="41" y="870"/>
                  </a:cubicBezTo>
                  <a:cubicBezTo>
                    <a:pt x="40" y="880"/>
                    <a:pt x="32" y="888"/>
                    <a:pt x="21" y="888"/>
                  </a:cubicBezTo>
                  <a:close/>
                  <a:moveTo>
                    <a:pt x="1207" y="460"/>
                  </a:moveTo>
                  <a:cubicBezTo>
                    <a:pt x="1199" y="460"/>
                    <a:pt x="1191" y="455"/>
                    <a:pt x="1189" y="446"/>
                  </a:cubicBezTo>
                  <a:cubicBezTo>
                    <a:pt x="1120" y="236"/>
                    <a:pt x="941" y="83"/>
                    <a:pt x="721" y="48"/>
                  </a:cubicBezTo>
                  <a:cubicBezTo>
                    <a:pt x="677" y="41"/>
                    <a:pt x="631" y="39"/>
                    <a:pt x="587" y="43"/>
                  </a:cubicBezTo>
                  <a:cubicBezTo>
                    <a:pt x="542" y="46"/>
                    <a:pt x="499" y="54"/>
                    <a:pt x="457" y="66"/>
                  </a:cubicBezTo>
                  <a:cubicBezTo>
                    <a:pt x="446" y="70"/>
                    <a:pt x="435" y="64"/>
                    <a:pt x="432" y="53"/>
                  </a:cubicBezTo>
                  <a:cubicBezTo>
                    <a:pt x="429" y="43"/>
                    <a:pt x="435" y="32"/>
                    <a:pt x="445" y="29"/>
                  </a:cubicBezTo>
                  <a:cubicBezTo>
                    <a:pt x="490" y="16"/>
                    <a:pt x="537" y="7"/>
                    <a:pt x="584" y="4"/>
                  </a:cubicBezTo>
                  <a:cubicBezTo>
                    <a:pt x="631" y="0"/>
                    <a:pt x="680" y="2"/>
                    <a:pt x="727" y="10"/>
                  </a:cubicBezTo>
                  <a:cubicBezTo>
                    <a:pt x="962" y="47"/>
                    <a:pt x="1153" y="210"/>
                    <a:pt x="1226" y="434"/>
                  </a:cubicBezTo>
                  <a:cubicBezTo>
                    <a:pt x="1229" y="444"/>
                    <a:pt x="1223" y="455"/>
                    <a:pt x="1213" y="459"/>
                  </a:cubicBezTo>
                  <a:cubicBezTo>
                    <a:pt x="1211" y="459"/>
                    <a:pt x="1209" y="460"/>
                    <a:pt x="1207" y="460"/>
                  </a:cubicBezTo>
                  <a:close/>
                  <a:moveTo>
                    <a:pt x="1122" y="1085"/>
                  </a:moveTo>
                  <a:cubicBezTo>
                    <a:pt x="1121" y="1085"/>
                    <a:pt x="1121" y="1085"/>
                    <a:pt x="1120" y="1085"/>
                  </a:cubicBezTo>
                  <a:cubicBezTo>
                    <a:pt x="1109" y="1083"/>
                    <a:pt x="1101" y="1073"/>
                    <a:pt x="1103" y="1063"/>
                  </a:cubicBezTo>
                  <a:cubicBezTo>
                    <a:pt x="1104" y="1057"/>
                    <a:pt x="1104" y="1050"/>
                    <a:pt x="1105" y="1044"/>
                  </a:cubicBezTo>
                  <a:cubicBezTo>
                    <a:pt x="1111" y="988"/>
                    <a:pt x="1115" y="928"/>
                    <a:pt x="1117" y="868"/>
                  </a:cubicBezTo>
                  <a:cubicBezTo>
                    <a:pt x="1118" y="857"/>
                    <a:pt x="1127" y="849"/>
                    <a:pt x="1138" y="849"/>
                  </a:cubicBezTo>
                  <a:cubicBezTo>
                    <a:pt x="1148" y="849"/>
                    <a:pt x="1157" y="858"/>
                    <a:pt x="1156" y="869"/>
                  </a:cubicBezTo>
                  <a:cubicBezTo>
                    <a:pt x="1154" y="931"/>
                    <a:pt x="1150" y="991"/>
                    <a:pt x="1144" y="1048"/>
                  </a:cubicBezTo>
                  <a:cubicBezTo>
                    <a:pt x="1143" y="1055"/>
                    <a:pt x="1142" y="1061"/>
                    <a:pt x="1142" y="1068"/>
                  </a:cubicBezTo>
                  <a:cubicBezTo>
                    <a:pt x="1140" y="1077"/>
                    <a:pt x="1132" y="1085"/>
                    <a:pt x="1122" y="1085"/>
                  </a:cubicBezTo>
                  <a:close/>
                  <a:moveTo>
                    <a:pt x="105" y="1039"/>
                  </a:moveTo>
                  <a:cubicBezTo>
                    <a:pt x="104" y="1039"/>
                    <a:pt x="103" y="1039"/>
                    <a:pt x="102" y="1039"/>
                  </a:cubicBezTo>
                  <a:cubicBezTo>
                    <a:pt x="91" y="1037"/>
                    <a:pt x="84" y="1027"/>
                    <a:pt x="86" y="1017"/>
                  </a:cubicBezTo>
                  <a:cubicBezTo>
                    <a:pt x="96" y="962"/>
                    <a:pt x="107" y="874"/>
                    <a:pt x="107" y="769"/>
                  </a:cubicBezTo>
                  <a:cubicBezTo>
                    <a:pt x="107" y="735"/>
                    <a:pt x="106" y="701"/>
                    <a:pt x="103" y="668"/>
                  </a:cubicBezTo>
                  <a:cubicBezTo>
                    <a:pt x="102" y="655"/>
                    <a:pt x="102" y="642"/>
                    <a:pt x="102" y="629"/>
                  </a:cubicBezTo>
                  <a:cubicBezTo>
                    <a:pt x="102" y="532"/>
                    <a:pt x="129" y="437"/>
                    <a:pt x="180" y="354"/>
                  </a:cubicBezTo>
                  <a:cubicBezTo>
                    <a:pt x="186" y="345"/>
                    <a:pt x="198" y="342"/>
                    <a:pt x="207" y="348"/>
                  </a:cubicBezTo>
                  <a:cubicBezTo>
                    <a:pt x="216" y="353"/>
                    <a:pt x="219" y="365"/>
                    <a:pt x="213" y="374"/>
                  </a:cubicBezTo>
                  <a:cubicBezTo>
                    <a:pt x="166" y="451"/>
                    <a:pt x="141" y="539"/>
                    <a:pt x="141" y="629"/>
                  </a:cubicBezTo>
                  <a:cubicBezTo>
                    <a:pt x="141" y="641"/>
                    <a:pt x="141" y="653"/>
                    <a:pt x="142" y="665"/>
                  </a:cubicBezTo>
                  <a:cubicBezTo>
                    <a:pt x="145" y="699"/>
                    <a:pt x="146" y="734"/>
                    <a:pt x="146" y="769"/>
                  </a:cubicBezTo>
                  <a:cubicBezTo>
                    <a:pt x="146" y="877"/>
                    <a:pt x="134" y="967"/>
                    <a:pt x="124" y="1023"/>
                  </a:cubicBezTo>
                  <a:cubicBezTo>
                    <a:pt x="123" y="1033"/>
                    <a:pt x="115" y="1039"/>
                    <a:pt x="105" y="1039"/>
                  </a:cubicBezTo>
                  <a:close/>
                  <a:moveTo>
                    <a:pt x="1139" y="818"/>
                  </a:moveTo>
                  <a:cubicBezTo>
                    <a:pt x="1139" y="818"/>
                    <a:pt x="1138" y="818"/>
                    <a:pt x="1138" y="818"/>
                  </a:cubicBezTo>
                  <a:cubicBezTo>
                    <a:pt x="1128" y="818"/>
                    <a:pt x="1119" y="809"/>
                    <a:pt x="1119" y="798"/>
                  </a:cubicBezTo>
                  <a:cubicBezTo>
                    <a:pt x="1119" y="782"/>
                    <a:pt x="1120" y="768"/>
                    <a:pt x="1120" y="753"/>
                  </a:cubicBezTo>
                  <a:cubicBezTo>
                    <a:pt x="1120" y="674"/>
                    <a:pt x="1116" y="617"/>
                    <a:pt x="1115" y="596"/>
                  </a:cubicBezTo>
                  <a:cubicBezTo>
                    <a:pt x="1115" y="595"/>
                    <a:pt x="1115" y="595"/>
                    <a:pt x="1115" y="595"/>
                  </a:cubicBezTo>
                  <a:cubicBezTo>
                    <a:pt x="1104" y="441"/>
                    <a:pt x="1024" y="305"/>
                    <a:pt x="896" y="222"/>
                  </a:cubicBezTo>
                  <a:cubicBezTo>
                    <a:pt x="887" y="216"/>
                    <a:pt x="885" y="204"/>
                    <a:pt x="891" y="195"/>
                  </a:cubicBezTo>
                  <a:cubicBezTo>
                    <a:pt x="896" y="186"/>
                    <a:pt x="909" y="183"/>
                    <a:pt x="918" y="189"/>
                  </a:cubicBezTo>
                  <a:cubicBezTo>
                    <a:pt x="1056" y="279"/>
                    <a:pt x="1142" y="426"/>
                    <a:pt x="1154" y="592"/>
                  </a:cubicBezTo>
                  <a:cubicBezTo>
                    <a:pt x="1154" y="593"/>
                    <a:pt x="1154" y="593"/>
                    <a:pt x="1154" y="593"/>
                  </a:cubicBezTo>
                  <a:cubicBezTo>
                    <a:pt x="1155" y="615"/>
                    <a:pt x="1159" y="672"/>
                    <a:pt x="1159" y="753"/>
                  </a:cubicBezTo>
                  <a:cubicBezTo>
                    <a:pt x="1159" y="768"/>
                    <a:pt x="1158" y="783"/>
                    <a:pt x="1158" y="799"/>
                  </a:cubicBezTo>
                  <a:cubicBezTo>
                    <a:pt x="1158" y="809"/>
                    <a:pt x="1149" y="818"/>
                    <a:pt x="1139" y="818"/>
                  </a:cubicBezTo>
                  <a:close/>
                  <a:moveTo>
                    <a:pt x="237" y="327"/>
                  </a:moveTo>
                  <a:cubicBezTo>
                    <a:pt x="233" y="327"/>
                    <a:pt x="229" y="325"/>
                    <a:pt x="225" y="322"/>
                  </a:cubicBezTo>
                  <a:cubicBezTo>
                    <a:pt x="217" y="315"/>
                    <a:pt x="216" y="303"/>
                    <a:pt x="222" y="295"/>
                  </a:cubicBezTo>
                  <a:cubicBezTo>
                    <a:pt x="225" y="292"/>
                    <a:pt x="228" y="288"/>
                    <a:pt x="231" y="285"/>
                  </a:cubicBezTo>
                  <a:cubicBezTo>
                    <a:pt x="323" y="179"/>
                    <a:pt x="451" y="115"/>
                    <a:pt x="591" y="105"/>
                  </a:cubicBezTo>
                  <a:cubicBezTo>
                    <a:pt x="631" y="102"/>
                    <a:pt x="672" y="104"/>
                    <a:pt x="711" y="110"/>
                  </a:cubicBezTo>
                  <a:cubicBezTo>
                    <a:pt x="761" y="118"/>
                    <a:pt x="809" y="132"/>
                    <a:pt x="854" y="154"/>
                  </a:cubicBezTo>
                  <a:cubicBezTo>
                    <a:pt x="864" y="158"/>
                    <a:pt x="868" y="170"/>
                    <a:pt x="863" y="180"/>
                  </a:cubicBezTo>
                  <a:cubicBezTo>
                    <a:pt x="859" y="189"/>
                    <a:pt x="847" y="194"/>
                    <a:pt x="837" y="189"/>
                  </a:cubicBezTo>
                  <a:cubicBezTo>
                    <a:pt x="796" y="169"/>
                    <a:pt x="751" y="156"/>
                    <a:pt x="705" y="148"/>
                  </a:cubicBezTo>
                  <a:cubicBezTo>
                    <a:pt x="669" y="143"/>
                    <a:pt x="631" y="141"/>
                    <a:pt x="594" y="144"/>
                  </a:cubicBezTo>
                  <a:cubicBezTo>
                    <a:pt x="464" y="153"/>
                    <a:pt x="345" y="212"/>
                    <a:pt x="260" y="311"/>
                  </a:cubicBezTo>
                  <a:cubicBezTo>
                    <a:pt x="257" y="314"/>
                    <a:pt x="255" y="317"/>
                    <a:pt x="253" y="320"/>
                  </a:cubicBezTo>
                  <a:cubicBezTo>
                    <a:pt x="249" y="324"/>
                    <a:pt x="243" y="327"/>
                    <a:pt x="237" y="327"/>
                  </a:cubicBezTo>
                  <a:close/>
                  <a:moveTo>
                    <a:pt x="1010" y="1157"/>
                  </a:moveTo>
                  <a:cubicBezTo>
                    <a:pt x="1009" y="1157"/>
                    <a:pt x="1008" y="1157"/>
                    <a:pt x="1007" y="1157"/>
                  </a:cubicBezTo>
                  <a:cubicBezTo>
                    <a:pt x="997" y="1155"/>
                    <a:pt x="989" y="1145"/>
                    <a:pt x="991" y="1134"/>
                  </a:cubicBezTo>
                  <a:cubicBezTo>
                    <a:pt x="996" y="1102"/>
                    <a:pt x="1000" y="1068"/>
                    <a:pt x="1004" y="1033"/>
                  </a:cubicBezTo>
                  <a:cubicBezTo>
                    <a:pt x="1013" y="945"/>
                    <a:pt x="1018" y="850"/>
                    <a:pt x="1018" y="754"/>
                  </a:cubicBezTo>
                  <a:cubicBezTo>
                    <a:pt x="1018" y="697"/>
                    <a:pt x="1016" y="652"/>
                    <a:pt x="1015" y="625"/>
                  </a:cubicBezTo>
                  <a:cubicBezTo>
                    <a:pt x="1015" y="614"/>
                    <a:pt x="1023" y="605"/>
                    <a:pt x="1034" y="604"/>
                  </a:cubicBezTo>
                  <a:cubicBezTo>
                    <a:pt x="1044" y="604"/>
                    <a:pt x="1054" y="612"/>
                    <a:pt x="1054" y="623"/>
                  </a:cubicBezTo>
                  <a:cubicBezTo>
                    <a:pt x="1055" y="651"/>
                    <a:pt x="1057" y="696"/>
                    <a:pt x="1057" y="754"/>
                  </a:cubicBezTo>
                  <a:cubicBezTo>
                    <a:pt x="1057" y="852"/>
                    <a:pt x="1052" y="947"/>
                    <a:pt x="1043" y="1037"/>
                  </a:cubicBezTo>
                  <a:cubicBezTo>
                    <a:pt x="1039" y="1072"/>
                    <a:pt x="1035" y="1107"/>
                    <a:pt x="1030" y="1140"/>
                  </a:cubicBezTo>
                  <a:cubicBezTo>
                    <a:pt x="1028" y="1150"/>
                    <a:pt x="1020" y="1157"/>
                    <a:pt x="1010" y="1157"/>
                  </a:cubicBezTo>
                  <a:close/>
                  <a:moveTo>
                    <a:pt x="190" y="1133"/>
                  </a:moveTo>
                  <a:cubicBezTo>
                    <a:pt x="188" y="1133"/>
                    <a:pt x="187" y="1133"/>
                    <a:pt x="185" y="1132"/>
                  </a:cubicBezTo>
                  <a:cubicBezTo>
                    <a:pt x="175" y="1130"/>
                    <a:pt x="168" y="1119"/>
                    <a:pt x="171" y="1109"/>
                  </a:cubicBezTo>
                  <a:cubicBezTo>
                    <a:pt x="195" y="1012"/>
                    <a:pt x="208" y="888"/>
                    <a:pt x="208" y="769"/>
                  </a:cubicBezTo>
                  <a:cubicBezTo>
                    <a:pt x="208" y="732"/>
                    <a:pt x="207" y="696"/>
                    <a:pt x="204" y="660"/>
                  </a:cubicBezTo>
                  <a:cubicBezTo>
                    <a:pt x="204" y="650"/>
                    <a:pt x="203" y="640"/>
                    <a:pt x="203" y="629"/>
                  </a:cubicBezTo>
                  <a:cubicBezTo>
                    <a:pt x="203" y="620"/>
                    <a:pt x="204" y="610"/>
                    <a:pt x="204" y="600"/>
                  </a:cubicBezTo>
                  <a:cubicBezTo>
                    <a:pt x="205" y="589"/>
                    <a:pt x="214" y="581"/>
                    <a:pt x="225" y="582"/>
                  </a:cubicBezTo>
                  <a:cubicBezTo>
                    <a:pt x="236" y="583"/>
                    <a:pt x="244" y="592"/>
                    <a:pt x="243" y="603"/>
                  </a:cubicBezTo>
                  <a:cubicBezTo>
                    <a:pt x="243" y="612"/>
                    <a:pt x="242" y="621"/>
                    <a:pt x="242" y="629"/>
                  </a:cubicBezTo>
                  <a:cubicBezTo>
                    <a:pt x="242" y="639"/>
                    <a:pt x="243" y="648"/>
                    <a:pt x="243" y="658"/>
                  </a:cubicBezTo>
                  <a:cubicBezTo>
                    <a:pt x="246" y="694"/>
                    <a:pt x="247" y="731"/>
                    <a:pt x="247" y="769"/>
                  </a:cubicBezTo>
                  <a:cubicBezTo>
                    <a:pt x="247" y="891"/>
                    <a:pt x="233" y="1018"/>
                    <a:pt x="209" y="1118"/>
                  </a:cubicBezTo>
                  <a:cubicBezTo>
                    <a:pt x="206" y="1127"/>
                    <a:pt x="198" y="1133"/>
                    <a:pt x="190" y="1133"/>
                  </a:cubicBezTo>
                  <a:close/>
                  <a:moveTo>
                    <a:pt x="1027" y="573"/>
                  </a:moveTo>
                  <a:cubicBezTo>
                    <a:pt x="1018" y="573"/>
                    <a:pt x="1010" y="567"/>
                    <a:pt x="1008" y="558"/>
                  </a:cubicBezTo>
                  <a:cubicBezTo>
                    <a:pt x="978" y="398"/>
                    <a:pt x="850" y="274"/>
                    <a:pt x="689" y="249"/>
                  </a:cubicBezTo>
                  <a:cubicBezTo>
                    <a:pt x="684" y="248"/>
                    <a:pt x="678" y="247"/>
                    <a:pt x="673" y="246"/>
                  </a:cubicBezTo>
                  <a:cubicBezTo>
                    <a:pt x="662" y="245"/>
                    <a:pt x="654" y="235"/>
                    <a:pt x="655" y="225"/>
                  </a:cubicBezTo>
                  <a:cubicBezTo>
                    <a:pt x="657" y="214"/>
                    <a:pt x="666" y="206"/>
                    <a:pt x="677" y="208"/>
                  </a:cubicBezTo>
                  <a:cubicBezTo>
                    <a:pt x="683" y="208"/>
                    <a:pt x="689" y="209"/>
                    <a:pt x="695" y="210"/>
                  </a:cubicBezTo>
                  <a:cubicBezTo>
                    <a:pt x="872" y="238"/>
                    <a:pt x="1013" y="375"/>
                    <a:pt x="1046" y="550"/>
                  </a:cubicBezTo>
                  <a:cubicBezTo>
                    <a:pt x="1048" y="561"/>
                    <a:pt x="1041" y="571"/>
                    <a:pt x="1031" y="573"/>
                  </a:cubicBezTo>
                  <a:cubicBezTo>
                    <a:pt x="1030" y="573"/>
                    <a:pt x="1028" y="573"/>
                    <a:pt x="1027" y="573"/>
                  </a:cubicBezTo>
                  <a:close/>
                  <a:moveTo>
                    <a:pt x="235" y="552"/>
                  </a:moveTo>
                  <a:cubicBezTo>
                    <a:pt x="233" y="552"/>
                    <a:pt x="232" y="552"/>
                    <a:pt x="230" y="551"/>
                  </a:cubicBezTo>
                  <a:cubicBezTo>
                    <a:pt x="219" y="549"/>
                    <a:pt x="213" y="538"/>
                    <a:pt x="216" y="528"/>
                  </a:cubicBezTo>
                  <a:cubicBezTo>
                    <a:pt x="232" y="462"/>
                    <a:pt x="263" y="403"/>
                    <a:pt x="307" y="352"/>
                  </a:cubicBezTo>
                  <a:cubicBezTo>
                    <a:pt x="382" y="266"/>
                    <a:pt x="485" y="214"/>
                    <a:pt x="598" y="206"/>
                  </a:cubicBezTo>
                  <a:cubicBezTo>
                    <a:pt x="604" y="206"/>
                    <a:pt x="604" y="206"/>
                    <a:pt x="604" y="206"/>
                  </a:cubicBezTo>
                  <a:cubicBezTo>
                    <a:pt x="614" y="205"/>
                    <a:pt x="624" y="213"/>
                    <a:pt x="624" y="224"/>
                  </a:cubicBezTo>
                  <a:cubicBezTo>
                    <a:pt x="625" y="235"/>
                    <a:pt x="617" y="244"/>
                    <a:pt x="606" y="245"/>
                  </a:cubicBezTo>
                  <a:cubicBezTo>
                    <a:pt x="601" y="245"/>
                    <a:pt x="601" y="245"/>
                    <a:pt x="601" y="245"/>
                  </a:cubicBezTo>
                  <a:cubicBezTo>
                    <a:pt x="498" y="252"/>
                    <a:pt x="404" y="299"/>
                    <a:pt x="337" y="377"/>
                  </a:cubicBezTo>
                  <a:cubicBezTo>
                    <a:pt x="296" y="424"/>
                    <a:pt x="268" y="478"/>
                    <a:pt x="254" y="537"/>
                  </a:cubicBezTo>
                  <a:cubicBezTo>
                    <a:pt x="251" y="546"/>
                    <a:pt x="243" y="552"/>
                    <a:pt x="235" y="552"/>
                  </a:cubicBezTo>
                  <a:close/>
                  <a:moveTo>
                    <a:pt x="890" y="1252"/>
                  </a:moveTo>
                  <a:cubicBezTo>
                    <a:pt x="888" y="1252"/>
                    <a:pt x="887" y="1252"/>
                    <a:pt x="885" y="1252"/>
                  </a:cubicBezTo>
                  <a:cubicBezTo>
                    <a:pt x="875" y="1250"/>
                    <a:pt x="868" y="1239"/>
                    <a:pt x="871" y="1229"/>
                  </a:cubicBezTo>
                  <a:cubicBezTo>
                    <a:pt x="884" y="1165"/>
                    <a:pt x="895" y="1096"/>
                    <a:pt x="903" y="1023"/>
                  </a:cubicBezTo>
                  <a:cubicBezTo>
                    <a:pt x="912" y="937"/>
                    <a:pt x="917" y="847"/>
                    <a:pt x="917" y="753"/>
                  </a:cubicBezTo>
                  <a:cubicBezTo>
                    <a:pt x="917" y="741"/>
                    <a:pt x="917" y="741"/>
                    <a:pt x="917" y="741"/>
                  </a:cubicBezTo>
                  <a:cubicBezTo>
                    <a:pt x="917" y="731"/>
                    <a:pt x="925" y="722"/>
                    <a:pt x="936" y="722"/>
                  </a:cubicBezTo>
                  <a:cubicBezTo>
                    <a:pt x="936" y="722"/>
                    <a:pt x="936" y="722"/>
                    <a:pt x="936" y="722"/>
                  </a:cubicBezTo>
                  <a:cubicBezTo>
                    <a:pt x="947" y="722"/>
                    <a:pt x="956" y="730"/>
                    <a:pt x="956" y="741"/>
                  </a:cubicBezTo>
                  <a:cubicBezTo>
                    <a:pt x="956" y="753"/>
                    <a:pt x="956" y="753"/>
                    <a:pt x="956" y="753"/>
                  </a:cubicBezTo>
                  <a:cubicBezTo>
                    <a:pt x="956" y="848"/>
                    <a:pt x="951" y="940"/>
                    <a:pt x="942" y="1027"/>
                  </a:cubicBezTo>
                  <a:cubicBezTo>
                    <a:pt x="934" y="1101"/>
                    <a:pt x="923" y="1172"/>
                    <a:pt x="909" y="1237"/>
                  </a:cubicBezTo>
                  <a:cubicBezTo>
                    <a:pt x="907" y="1246"/>
                    <a:pt x="899" y="1252"/>
                    <a:pt x="890" y="1252"/>
                  </a:cubicBezTo>
                  <a:close/>
                  <a:moveTo>
                    <a:pt x="276" y="1200"/>
                  </a:moveTo>
                  <a:cubicBezTo>
                    <a:pt x="274" y="1200"/>
                    <a:pt x="272" y="1200"/>
                    <a:pt x="270" y="1199"/>
                  </a:cubicBezTo>
                  <a:cubicBezTo>
                    <a:pt x="260" y="1196"/>
                    <a:pt x="254" y="1185"/>
                    <a:pt x="257" y="1175"/>
                  </a:cubicBezTo>
                  <a:cubicBezTo>
                    <a:pt x="290" y="1071"/>
                    <a:pt x="310" y="914"/>
                    <a:pt x="310" y="765"/>
                  </a:cubicBezTo>
                  <a:cubicBezTo>
                    <a:pt x="310" y="727"/>
                    <a:pt x="308" y="689"/>
                    <a:pt x="306" y="653"/>
                  </a:cubicBezTo>
                  <a:cubicBezTo>
                    <a:pt x="305" y="645"/>
                    <a:pt x="305" y="637"/>
                    <a:pt x="305" y="630"/>
                  </a:cubicBezTo>
                  <a:cubicBezTo>
                    <a:pt x="305" y="563"/>
                    <a:pt x="325" y="499"/>
                    <a:pt x="363" y="444"/>
                  </a:cubicBezTo>
                  <a:cubicBezTo>
                    <a:pt x="370" y="435"/>
                    <a:pt x="382" y="433"/>
                    <a:pt x="391" y="439"/>
                  </a:cubicBezTo>
                  <a:cubicBezTo>
                    <a:pt x="399" y="446"/>
                    <a:pt x="402" y="458"/>
                    <a:pt x="395" y="467"/>
                  </a:cubicBezTo>
                  <a:cubicBezTo>
                    <a:pt x="362" y="515"/>
                    <a:pt x="344" y="571"/>
                    <a:pt x="344" y="630"/>
                  </a:cubicBezTo>
                  <a:cubicBezTo>
                    <a:pt x="344" y="637"/>
                    <a:pt x="344" y="644"/>
                    <a:pt x="345" y="650"/>
                  </a:cubicBezTo>
                  <a:cubicBezTo>
                    <a:pt x="347" y="687"/>
                    <a:pt x="349" y="726"/>
                    <a:pt x="349" y="765"/>
                  </a:cubicBezTo>
                  <a:cubicBezTo>
                    <a:pt x="349" y="920"/>
                    <a:pt x="328" y="1077"/>
                    <a:pt x="295" y="1186"/>
                  </a:cubicBezTo>
                  <a:cubicBezTo>
                    <a:pt x="292" y="1194"/>
                    <a:pt x="284" y="1200"/>
                    <a:pt x="276" y="1200"/>
                  </a:cubicBezTo>
                  <a:close/>
                  <a:moveTo>
                    <a:pt x="935" y="691"/>
                  </a:moveTo>
                  <a:cubicBezTo>
                    <a:pt x="925" y="691"/>
                    <a:pt x="916" y="682"/>
                    <a:pt x="916" y="672"/>
                  </a:cubicBezTo>
                  <a:cubicBezTo>
                    <a:pt x="914" y="638"/>
                    <a:pt x="913" y="616"/>
                    <a:pt x="913" y="610"/>
                  </a:cubicBezTo>
                  <a:cubicBezTo>
                    <a:pt x="903" y="477"/>
                    <a:pt x="805" y="370"/>
                    <a:pt x="673" y="349"/>
                  </a:cubicBezTo>
                  <a:cubicBezTo>
                    <a:pt x="652" y="345"/>
                    <a:pt x="630" y="344"/>
                    <a:pt x="608" y="346"/>
                  </a:cubicBezTo>
                  <a:cubicBezTo>
                    <a:pt x="545" y="351"/>
                    <a:pt x="486" y="375"/>
                    <a:pt x="439" y="417"/>
                  </a:cubicBezTo>
                  <a:cubicBezTo>
                    <a:pt x="431" y="425"/>
                    <a:pt x="419" y="424"/>
                    <a:pt x="411" y="416"/>
                  </a:cubicBezTo>
                  <a:cubicBezTo>
                    <a:pt x="404" y="408"/>
                    <a:pt x="405" y="396"/>
                    <a:pt x="413" y="388"/>
                  </a:cubicBezTo>
                  <a:cubicBezTo>
                    <a:pt x="467" y="340"/>
                    <a:pt x="533" y="312"/>
                    <a:pt x="605" y="307"/>
                  </a:cubicBezTo>
                  <a:cubicBezTo>
                    <a:pt x="631" y="305"/>
                    <a:pt x="655" y="306"/>
                    <a:pt x="679" y="310"/>
                  </a:cubicBezTo>
                  <a:cubicBezTo>
                    <a:pt x="829" y="334"/>
                    <a:pt x="941" y="456"/>
                    <a:pt x="952" y="607"/>
                  </a:cubicBezTo>
                  <a:cubicBezTo>
                    <a:pt x="952" y="613"/>
                    <a:pt x="953" y="636"/>
                    <a:pt x="955" y="670"/>
                  </a:cubicBezTo>
                  <a:cubicBezTo>
                    <a:pt x="955" y="681"/>
                    <a:pt x="946" y="690"/>
                    <a:pt x="936" y="691"/>
                  </a:cubicBezTo>
                  <a:cubicBezTo>
                    <a:pt x="935" y="691"/>
                    <a:pt x="935" y="691"/>
                    <a:pt x="935" y="691"/>
                  </a:cubicBezTo>
                  <a:close/>
                  <a:moveTo>
                    <a:pt x="777" y="1289"/>
                  </a:moveTo>
                  <a:cubicBezTo>
                    <a:pt x="775" y="1289"/>
                    <a:pt x="773" y="1289"/>
                    <a:pt x="772" y="1288"/>
                  </a:cubicBezTo>
                  <a:cubicBezTo>
                    <a:pt x="761" y="1286"/>
                    <a:pt x="755" y="1275"/>
                    <a:pt x="758" y="1264"/>
                  </a:cubicBezTo>
                  <a:cubicBezTo>
                    <a:pt x="778" y="1189"/>
                    <a:pt x="793" y="1104"/>
                    <a:pt x="802" y="1012"/>
                  </a:cubicBezTo>
                  <a:cubicBezTo>
                    <a:pt x="805" y="986"/>
                    <a:pt x="807" y="958"/>
                    <a:pt x="809" y="930"/>
                  </a:cubicBezTo>
                  <a:cubicBezTo>
                    <a:pt x="810" y="920"/>
                    <a:pt x="820" y="912"/>
                    <a:pt x="830" y="912"/>
                  </a:cubicBezTo>
                  <a:cubicBezTo>
                    <a:pt x="841" y="913"/>
                    <a:pt x="849" y="922"/>
                    <a:pt x="848" y="933"/>
                  </a:cubicBezTo>
                  <a:cubicBezTo>
                    <a:pt x="846" y="961"/>
                    <a:pt x="844" y="989"/>
                    <a:pt x="841" y="1016"/>
                  </a:cubicBezTo>
                  <a:cubicBezTo>
                    <a:pt x="831" y="1110"/>
                    <a:pt x="816" y="1197"/>
                    <a:pt x="795" y="1274"/>
                  </a:cubicBezTo>
                  <a:cubicBezTo>
                    <a:pt x="793" y="1283"/>
                    <a:pt x="785" y="1289"/>
                    <a:pt x="777" y="1289"/>
                  </a:cubicBezTo>
                  <a:close/>
                  <a:moveTo>
                    <a:pt x="366" y="1249"/>
                  </a:moveTo>
                  <a:cubicBezTo>
                    <a:pt x="364" y="1249"/>
                    <a:pt x="362" y="1248"/>
                    <a:pt x="360" y="1248"/>
                  </a:cubicBezTo>
                  <a:cubicBezTo>
                    <a:pt x="350" y="1244"/>
                    <a:pt x="344" y="1233"/>
                    <a:pt x="348" y="1223"/>
                  </a:cubicBezTo>
                  <a:cubicBezTo>
                    <a:pt x="385" y="1115"/>
                    <a:pt x="408" y="957"/>
                    <a:pt x="410" y="790"/>
                  </a:cubicBezTo>
                  <a:cubicBezTo>
                    <a:pt x="411" y="779"/>
                    <a:pt x="419" y="771"/>
                    <a:pt x="430" y="771"/>
                  </a:cubicBezTo>
                  <a:cubicBezTo>
                    <a:pt x="441" y="771"/>
                    <a:pt x="450" y="780"/>
                    <a:pt x="449" y="791"/>
                  </a:cubicBezTo>
                  <a:cubicBezTo>
                    <a:pt x="447" y="962"/>
                    <a:pt x="423" y="1124"/>
                    <a:pt x="385" y="1236"/>
                  </a:cubicBezTo>
                  <a:cubicBezTo>
                    <a:pt x="382" y="1244"/>
                    <a:pt x="374" y="1249"/>
                    <a:pt x="366" y="1249"/>
                  </a:cubicBezTo>
                  <a:close/>
                  <a:moveTo>
                    <a:pt x="833" y="881"/>
                  </a:moveTo>
                  <a:cubicBezTo>
                    <a:pt x="832" y="881"/>
                    <a:pt x="832" y="881"/>
                    <a:pt x="832" y="881"/>
                  </a:cubicBezTo>
                  <a:cubicBezTo>
                    <a:pt x="821" y="881"/>
                    <a:pt x="813" y="872"/>
                    <a:pt x="813" y="861"/>
                  </a:cubicBezTo>
                  <a:cubicBezTo>
                    <a:pt x="815" y="825"/>
                    <a:pt x="815" y="789"/>
                    <a:pt x="815" y="754"/>
                  </a:cubicBezTo>
                  <a:cubicBezTo>
                    <a:pt x="815" y="673"/>
                    <a:pt x="812" y="619"/>
                    <a:pt x="811" y="617"/>
                  </a:cubicBezTo>
                  <a:cubicBezTo>
                    <a:pt x="807" y="556"/>
                    <a:pt x="773" y="501"/>
                    <a:pt x="720" y="471"/>
                  </a:cubicBezTo>
                  <a:cubicBezTo>
                    <a:pt x="711" y="466"/>
                    <a:pt x="707" y="454"/>
                    <a:pt x="713" y="444"/>
                  </a:cubicBezTo>
                  <a:cubicBezTo>
                    <a:pt x="718" y="435"/>
                    <a:pt x="730" y="432"/>
                    <a:pt x="739" y="437"/>
                  </a:cubicBezTo>
                  <a:cubicBezTo>
                    <a:pt x="804" y="474"/>
                    <a:pt x="845" y="540"/>
                    <a:pt x="850" y="614"/>
                  </a:cubicBezTo>
                  <a:cubicBezTo>
                    <a:pt x="851" y="616"/>
                    <a:pt x="854" y="671"/>
                    <a:pt x="854" y="754"/>
                  </a:cubicBezTo>
                  <a:cubicBezTo>
                    <a:pt x="854" y="790"/>
                    <a:pt x="854" y="827"/>
                    <a:pt x="852" y="862"/>
                  </a:cubicBezTo>
                  <a:cubicBezTo>
                    <a:pt x="852" y="873"/>
                    <a:pt x="843" y="881"/>
                    <a:pt x="833" y="881"/>
                  </a:cubicBezTo>
                  <a:close/>
                  <a:moveTo>
                    <a:pt x="430" y="740"/>
                  </a:moveTo>
                  <a:cubicBezTo>
                    <a:pt x="419" y="740"/>
                    <a:pt x="410" y="731"/>
                    <a:pt x="410" y="721"/>
                  </a:cubicBezTo>
                  <a:cubicBezTo>
                    <a:pt x="410" y="695"/>
                    <a:pt x="409" y="669"/>
                    <a:pt x="407" y="646"/>
                  </a:cubicBezTo>
                  <a:cubicBezTo>
                    <a:pt x="406" y="641"/>
                    <a:pt x="406" y="635"/>
                    <a:pt x="406" y="630"/>
                  </a:cubicBezTo>
                  <a:cubicBezTo>
                    <a:pt x="406" y="576"/>
                    <a:pt x="426" y="525"/>
                    <a:pt x="461" y="484"/>
                  </a:cubicBezTo>
                  <a:cubicBezTo>
                    <a:pt x="499" y="440"/>
                    <a:pt x="554" y="412"/>
                    <a:pt x="613" y="408"/>
                  </a:cubicBezTo>
                  <a:cubicBezTo>
                    <a:pt x="630" y="407"/>
                    <a:pt x="647" y="408"/>
                    <a:pt x="663" y="410"/>
                  </a:cubicBezTo>
                  <a:cubicBezTo>
                    <a:pt x="665" y="411"/>
                    <a:pt x="666" y="411"/>
                    <a:pt x="667" y="411"/>
                  </a:cubicBezTo>
                  <a:cubicBezTo>
                    <a:pt x="678" y="413"/>
                    <a:pt x="685" y="423"/>
                    <a:pt x="683" y="434"/>
                  </a:cubicBezTo>
                  <a:cubicBezTo>
                    <a:pt x="681" y="444"/>
                    <a:pt x="671" y="451"/>
                    <a:pt x="661" y="449"/>
                  </a:cubicBezTo>
                  <a:cubicBezTo>
                    <a:pt x="657" y="449"/>
                    <a:pt x="657" y="449"/>
                    <a:pt x="657" y="449"/>
                  </a:cubicBezTo>
                  <a:cubicBezTo>
                    <a:pt x="644" y="447"/>
                    <a:pt x="629" y="446"/>
                    <a:pt x="615" y="447"/>
                  </a:cubicBezTo>
                  <a:cubicBezTo>
                    <a:pt x="567" y="451"/>
                    <a:pt x="522" y="473"/>
                    <a:pt x="490" y="510"/>
                  </a:cubicBezTo>
                  <a:cubicBezTo>
                    <a:pt x="461" y="543"/>
                    <a:pt x="445" y="586"/>
                    <a:pt x="445" y="630"/>
                  </a:cubicBezTo>
                  <a:cubicBezTo>
                    <a:pt x="445" y="634"/>
                    <a:pt x="445" y="639"/>
                    <a:pt x="446" y="643"/>
                  </a:cubicBezTo>
                  <a:cubicBezTo>
                    <a:pt x="447" y="667"/>
                    <a:pt x="449" y="693"/>
                    <a:pt x="449" y="720"/>
                  </a:cubicBezTo>
                  <a:cubicBezTo>
                    <a:pt x="449" y="731"/>
                    <a:pt x="441" y="740"/>
                    <a:pt x="430" y="740"/>
                  </a:cubicBezTo>
                  <a:cubicBezTo>
                    <a:pt x="430" y="740"/>
                    <a:pt x="430" y="740"/>
                    <a:pt x="430" y="740"/>
                  </a:cubicBezTo>
                  <a:close/>
                  <a:moveTo>
                    <a:pt x="667" y="1304"/>
                  </a:moveTo>
                  <a:cubicBezTo>
                    <a:pt x="665" y="1304"/>
                    <a:pt x="663" y="1304"/>
                    <a:pt x="662" y="1303"/>
                  </a:cubicBezTo>
                  <a:cubicBezTo>
                    <a:pt x="651" y="1300"/>
                    <a:pt x="645" y="1289"/>
                    <a:pt x="649" y="1279"/>
                  </a:cubicBezTo>
                  <a:cubicBezTo>
                    <a:pt x="673" y="1199"/>
                    <a:pt x="690" y="1105"/>
                    <a:pt x="701" y="1001"/>
                  </a:cubicBezTo>
                  <a:cubicBezTo>
                    <a:pt x="707" y="945"/>
                    <a:pt x="711" y="886"/>
                    <a:pt x="713" y="826"/>
                  </a:cubicBezTo>
                  <a:cubicBezTo>
                    <a:pt x="713" y="815"/>
                    <a:pt x="722" y="806"/>
                    <a:pt x="733" y="807"/>
                  </a:cubicBezTo>
                  <a:cubicBezTo>
                    <a:pt x="744" y="807"/>
                    <a:pt x="752" y="816"/>
                    <a:pt x="752" y="827"/>
                  </a:cubicBezTo>
                  <a:cubicBezTo>
                    <a:pt x="750" y="888"/>
                    <a:pt x="746" y="948"/>
                    <a:pt x="740" y="1006"/>
                  </a:cubicBezTo>
                  <a:cubicBezTo>
                    <a:pt x="729" y="1112"/>
                    <a:pt x="711" y="1208"/>
                    <a:pt x="686" y="1290"/>
                  </a:cubicBezTo>
                  <a:cubicBezTo>
                    <a:pt x="683" y="1299"/>
                    <a:pt x="676" y="1304"/>
                    <a:pt x="667" y="1304"/>
                  </a:cubicBezTo>
                  <a:close/>
                  <a:moveTo>
                    <a:pt x="462" y="1283"/>
                  </a:moveTo>
                  <a:cubicBezTo>
                    <a:pt x="460" y="1283"/>
                    <a:pt x="457" y="1282"/>
                    <a:pt x="455" y="1281"/>
                  </a:cubicBezTo>
                  <a:cubicBezTo>
                    <a:pt x="445" y="1278"/>
                    <a:pt x="440" y="1267"/>
                    <a:pt x="443" y="1257"/>
                  </a:cubicBezTo>
                  <a:cubicBezTo>
                    <a:pt x="502" y="1088"/>
                    <a:pt x="511" y="875"/>
                    <a:pt x="512" y="763"/>
                  </a:cubicBezTo>
                  <a:cubicBezTo>
                    <a:pt x="512" y="752"/>
                    <a:pt x="520" y="743"/>
                    <a:pt x="531" y="743"/>
                  </a:cubicBezTo>
                  <a:cubicBezTo>
                    <a:pt x="531" y="743"/>
                    <a:pt x="531" y="743"/>
                    <a:pt x="531" y="743"/>
                  </a:cubicBezTo>
                  <a:cubicBezTo>
                    <a:pt x="542" y="743"/>
                    <a:pt x="551" y="752"/>
                    <a:pt x="551" y="763"/>
                  </a:cubicBezTo>
                  <a:cubicBezTo>
                    <a:pt x="550" y="877"/>
                    <a:pt x="541" y="1096"/>
                    <a:pt x="480" y="1269"/>
                  </a:cubicBezTo>
                  <a:cubicBezTo>
                    <a:pt x="477" y="1278"/>
                    <a:pt x="470" y="1283"/>
                    <a:pt x="462" y="1283"/>
                  </a:cubicBezTo>
                  <a:close/>
                  <a:moveTo>
                    <a:pt x="734" y="775"/>
                  </a:moveTo>
                  <a:cubicBezTo>
                    <a:pt x="723" y="775"/>
                    <a:pt x="714" y="767"/>
                    <a:pt x="714" y="756"/>
                  </a:cubicBezTo>
                  <a:cubicBezTo>
                    <a:pt x="714" y="754"/>
                    <a:pt x="714" y="754"/>
                    <a:pt x="714" y="754"/>
                  </a:cubicBezTo>
                  <a:cubicBezTo>
                    <a:pt x="714" y="685"/>
                    <a:pt x="711" y="637"/>
                    <a:pt x="710" y="624"/>
                  </a:cubicBezTo>
                  <a:cubicBezTo>
                    <a:pt x="707" y="580"/>
                    <a:pt x="668" y="545"/>
                    <a:pt x="623" y="548"/>
                  </a:cubicBezTo>
                  <a:cubicBezTo>
                    <a:pt x="580" y="551"/>
                    <a:pt x="547" y="587"/>
                    <a:pt x="547" y="630"/>
                  </a:cubicBezTo>
                  <a:cubicBezTo>
                    <a:pt x="547" y="632"/>
                    <a:pt x="547" y="634"/>
                    <a:pt x="547" y="636"/>
                  </a:cubicBezTo>
                  <a:cubicBezTo>
                    <a:pt x="548" y="653"/>
                    <a:pt x="549" y="672"/>
                    <a:pt x="550" y="692"/>
                  </a:cubicBezTo>
                  <a:cubicBezTo>
                    <a:pt x="550" y="703"/>
                    <a:pt x="542" y="712"/>
                    <a:pt x="531" y="712"/>
                  </a:cubicBezTo>
                  <a:cubicBezTo>
                    <a:pt x="520" y="712"/>
                    <a:pt x="511" y="704"/>
                    <a:pt x="511" y="693"/>
                  </a:cubicBezTo>
                  <a:cubicBezTo>
                    <a:pt x="510" y="673"/>
                    <a:pt x="509" y="655"/>
                    <a:pt x="508" y="639"/>
                  </a:cubicBezTo>
                  <a:cubicBezTo>
                    <a:pt x="508" y="636"/>
                    <a:pt x="508" y="633"/>
                    <a:pt x="508" y="630"/>
                  </a:cubicBezTo>
                  <a:cubicBezTo>
                    <a:pt x="508" y="567"/>
                    <a:pt x="557" y="514"/>
                    <a:pt x="620" y="509"/>
                  </a:cubicBezTo>
                  <a:cubicBezTo>
                    <a:pt x="687" y="505"/>
                    <a:pt x="744" y="556"/>
                    <a:pt x="749" y="621"/>
                  </a:cubicBezTo>
                  <a:cubicBezTo>
                    <a:pt x="750" y="635"/>
                    <a:pt x="753" y="684"/>
                    <a:pt x="753" y="754"/>
                  </a:cubicBezTo>
                  <a:cubicBezTo>
                    <a:pt x="753" y="756"/>
                    <a:pt x="753" y="756"/>
                    <a:pt x="753" y="756"/>
                  </a:cubicBezTo>
                  <a:cubicBezTo>
                    <a:pt x="753" y="767"/>
                    <a:pt x="744" y="775"/>
                    <a:pt x="734" y="775"/>
                  </a:cubicBezTo>
                  <a:close/>
                  <a:moveTo>
                    <a:pt x="580" y="1288"/>
                  </a:moveTo>
                  <a:cubicBezTo>
                    <a:pt x="639" y="1110"/>
                    <a:pt x="652" y="899"/>
                    <a:pt x="652" y="754"/>
                  </a:cubicBezTo>
                  <a:cubicBezTo>
                    <a:pt x="652" y="679"/>
                    <a:pt x="648" y="631"/>
                    <a:pt x="648" y="629"/>
                  </a:cubicBezTo>
                  <a:cubicBezTo>
                    <a:pt x="647" y="618"/>
                    <a:pt x="638" y="610"/>
                    <a:pt x="627" y="611"/>
                  </a:cubicBezTo>
                  <a:cubicBezTo>
                    <a:pt x="616" y="611"/>
                    <a:pt x="608" y="621"/>
                    <a:pt x="609" y="631"/>
                  </a:cubicBezTo>
                  <a:cubicBezTo>
                    <a:pt x="609" y="632"/>
                    <a:pt x="613" y="680"/>
                    <a:pt x="613" y="754"/>
                  </a:cubicBezTo>
                  <a:cubicBezTo>
                    <a:pt x="613" y="896"/>
                    <a:pt x="601" y="1102"/>
                    <a:pt x="543" y="1276"/>
                  </a:cubicBezTo>
                  <a:cubicBezTo>
                    <a:pt x="540" y="1286"/>
                    <a:pt x="545" y="1297"/>
                    <a:pt x="556" y="1300"/>
                  </a:cubicBezTo>
                  <a:cubicBezTo>
                    <a:pt x="558" y="1301"/>
                    <a:pt x="560" y="1301"/>
                    <a:pt x="562" y="1301"/>
                  </a:cubicBezTo>
                  <a:cubicBezTo>
                    <a:pt x="570" y="1301"/>
                    <a:pt x="578" y="1296"/>
                    <a:pt x="580" y="128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ru-UA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5E45DC03-DB4D-1F69-6293-6143C94ED6B7}"/>
              </a:ext>
            </a:extLst>
          </p:cNvPr>
          <p:cNvSpPr/>
          <p:nvPr/>
        </p:nvSpPr>
        <p:spPr>
          <a:xfrm>
            <a:off x="880362" y="6317456"/>
            <a:ext cx="7383276" cy="36048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1">
              <a:defRPr/>
            </a:pPr>
            <a:r>
              <a:rPr lang="ar-EG" altLang="en-US" sz="15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/>
                <a:cs typeface="Arial"/>
              </a:rPr>
              <a:t>د. محمد خطاب</a:t>
            </a:r>
            <a:r>
              <a:rPr lang="en-US" altLang="en-US" sz="15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/>
                <a:cs typeface="Arial"/>
              </a:rPr>
              <a:t> 00201115888091   </a:t>
            </a:r>
            <a:r>
              <a:rPr lang="en-US" sz="1350" dirty="0">
                <a:solidFill>
                  <a:prstClr val="white"/>
                </a:solidFill>
                <a:latin typeface="Calibri"/>
              </a:rPr>
              <a:t>Telegram  </a:t>
            </a:r>
            <a:r>
              <a:rPr lang="en-US" sz="1350" dirty="0">
                <a:solidFill>
                  <a:prstClr val="white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https://t.me/DrMuhammad_Khattab</a:t>
            </a:r>
            <a:r>
              <a:rPr lang="en-US" sz="1350" dirty="0">
                <a:solidFill>
                  <a:prstClr val="white"/>
                </a:solidFill>
                <a:latin typeface="Calibri"/>
              </a:rPr>
              <a:t> </a:t>
            </a:r>
            <a:endParaRPr lang="en-US" altLang="en-US" sz="24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aramond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7D1CB-5B25-FB91-DC9F-84BE1D62D24C}"/>
              </a:ext>
            </a:extLst>
          </p:cNvPr>
          <p:cNvSpPr txBox="1"/>
          <p:nvPr/>
        </p:nvSpPr>
        <p:spPr>
          <a:xfrm>
            <a:off x="6929437" y="947739"/>
            <a:ext cx="214848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EG" sz="135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قَالُوا سُبْحَانَكَ لَا عِلْمَ لَنَا إِلَّا مَا عَلَّمْتَنَا ۖ إِنَّكَ أَنتَ الْعَلِيمُ الْحَكِيمُ}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D5867C7-4A64-4336-9497-C933D58B5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75" y="3169443"/>
            <a:ext cx="5576888" cy="4090158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26425FCC-FDBC-1C5F-F990-DD50BADF3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1" y="8037"/>
            <a:ext cx="5338071" cy="63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5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xit" presetSubtype="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794" y="3039533"/>
            <a:ext cx="6665256" cy="3895517"/>
          </a:xfrm>
        </p:spPr>
        <p:txBody>
          <a:bodyPr>
            <a:normAutofit lnSpcReduction="10000"/>
          </a:bodyPr>
          <a:lstStyle/>
          <a:p>
            <a:pPr algn="ctr"/>
            <a:r>
              <a:rPr lang="ar-EG" dirty="0"/>
              <a:t>فعاليات أسبوع البحث العلمي في عصر التحول الرقمي (اليوم الأول):</a:t>
            </a:r>
          </a:p>
          <a:p>
            <a:pPr algn="ctr"/>
            <a:r>
              <a:rPr lang="ar-EG" dirty="0"/>
              <a:t>وذلك بتاريخ 01 سبتمبر / أيلول 2024</a:t>
            </a:r>
          </a:p>
          <a:p>
            <a:pPr algn="ctr"/>
            <a:r>
              <a:rPr lang="ar-EG" dirty="0"/>
              <a:t>في تمام الساعة 5:00 - 10:00 مساء بتوقيت مكة المكرمة</a:t>
            </a:r>
          </a:p>
          <a:p>
            <a:pPr algn="ctr"/>
            <a:r>
              <a:rPr lang="ar-EG" dirty="0"/>
              <a:t>د. محمد خطاب</a:t>
            </a:r>
          </a:p>
          <a:p>
            <a:pPr algn="ctr"/>
            <a:r>
              <a:rPr lang="en-GB" dirty="0"/>
              <a:t>drmtkhatab017@gmail.com</a:t>
            </a:r>
          </a:p>
          <a:p>
            <a:pPr algn="ctr"/>
            <a:r>
              <a:rPr lang="en-GB" dirty="0"/>
              <a:t>https://twitter.com/6i8DAT3pQZkUkHM</a:t>
            </a:r>
          </a:p>
          <a:p>
            <a:pPr algn="ctr"/>
            <a:r>
              <a:rPr lang="en-GB" dirty="0">
                <a:hlinkClick r:id="rId2"/>
              </a:rPr>
              <a:t>https://www.facebook.com/DrMuammad.tamir/</a:t>
            </a:r>
            <a:endParaRPr lang="ar-EG" dirty="0"/>
          </a:p>
          <a:p>
            <a:pPr algn="ctr"/>
            <a:r>
              <a:rPr lang="en-GB" dirty="0"/>
              <a:t>https://www.slideshare.net/DrMuhammadTamerKhatt</a:t>
            </a:r>
          </a:p>
          <a:p>
            <a:pPr algn="ctr"/>
            <a:r>
              <a:rPr lang="en-GB" dirty="0"/>
              <a:t>Telegram (</a:t>
            </a:r>
            <a:r>
              <a:rPr lang="en-GB" dirty="0">
                <a:hlinkClick r:id="rId3"/>
              </a:rPr>
              <a:t>https://t.me/DrMuhammad_Khattab</a:t>
            </a:r>
            <a:endParaRPr lang="ar-EG" dirty="0"/>
          </a:p>
          <a:p>
            <a:pPr algn="ctr"/>
            <a:r>
              <a:rPr lang="en-GB" dirty="0"/>
              <a:t> </a:t>
            </a:r>
            <a:r>
              <a:rPr lang="ar-EG" dirty="0"/>
              <a:t>هاتف- (واتساب) 00201115888091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060"/>
            <a:ext cx="5825202" cy="2653836"/>
          </a:xfrm>
        </p:spPr>
        <p:txBody>
          <a:bodyPr>
            <a:normAutofit/>
          </a:bodyPr>
          <a:lstStyle/>
          <a:p>
            <a:pPr algn="ctr"/>
            <a:r>
              <a:rPr dirty="0" err="1"/>
              <a:t>مفاهيم</a:t>
            </a:r>
            <a:r>
              <a:rPr dirty="0"/>
              <a:t> </a:t>
            </a:r>
            <a:r>
              <a:rPr lang="ar-EG" dirty="0"/>
              <a:t>ومهارات</a:t>
            </a:r>
            <a:br>
              <a:rPr lang="ar-EG" dirty="0"/>
            </a:br>
            <a:r>
              <a:rPr lang="ar-EG" dirty="0"/>
              <a:t> </a:t>
            </a:r>
            <a:r>
              <a:rPr dirty="0" err="1"/>
              <a:t>الباحث</a:t>
            </a:r>
            <a:r>
              <a:rPr dirty="0"/>
              <a:t> </a:t>
            </a:r>
            <a:r>
              <a:rPr dirty="0" err="1"/>
              <a:t>العلمي</a:t>
            </a:r>
            <a:r>
              <a:rPr dirty="0"/>
              <a:t> </a:t>
            </a:r>
            <a:r>
              <a:rPr dirty="0" err="1"/>
              <a:t>الأساسية</a:t>
            </a:r>
            <a:br>
              <a:rPr lang="ar-EG" dirty="0"/>
            </a:b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عصر</a:t>
            </a:r>
            <a:r>
              <a:rPr dirty="0"/>
              <a:t> </a:t>
            </a:r>
            <a:r>
              <a:rPr dirty="0" err="1"/>
              <a:t>التحول</a:t>
            </a:r>
            <a:r>
              <a:rPr dirty="0"/>
              <a:t> </a:t>
            </a:r>
            <a:r>
              <a:rPr dirty="0" err="1"/>
              <a:t>الرقمي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BFF4C2-ECE2-0141-D853-3C100EA9AF1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pattFill prst="smGr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8D0E0723-2D92-484A-BB5A-09FF1CE0E776}"/>
              </a:ext>
            </a:extLst>
          </p:cNvPr>
          <p:cNvSpPr/>
          <p:nvPr/>
        </p:nvSpPr>
        <p:spPr>
          <a:xfrm>
            <a:off x="265471" y="2308362"/>
            <a:ext cx="7852811" cy="4082606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ar-EG" sz="2400" dirty="0">
                <a:hlinkClick r:id="rId2"/>
              </a:rPr>
              <a:t>(315) أساسيات البحث العلمي فـي عصـر التحـول الرقمــي – </a:t>
            </a:r>
            <a:r>
              <a:rPr lang="en-GB" sz="2400" dirty="0">
                <a:hlinkClick r:id="rId2"/>
              </a:rPr>
              <a:t>YouTube</a:t>
            </a:r>
            <a:endParaRPr lang="en-GB" sz="2400" dirty="0"/>
          </a:p>
          <a:p>
            <a:pPr lvl="0" algn="ctr" defTabSz="685800">
              <a:defRPr/>
            </a:pPr>
            <a:r>
              <a:rPr lang="en-US" sz="1200" dirty="0">
                <a:solidFill>
                  <a:prstClr val="white"/>
                </a:solidFill>
                <a:hlinkClick r:id="rId2"/>
              </a:rPr>
              <a:t>https://www.youtube.com/watch?v=wLHQBOfNvDg</a:t>
            </a:r>
            <a:endParaRPr lang="en-US" sz="1200" dirty="0">
              <a:solidFill>
                <a:prstClr val="white"/>
              </a:solidFill>
            </a:endParaRPr>
          </a:p>
          <a:p>
            <a:pPr lvl="0" algn="ctr" defTabSz="685800"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B0683D-1F8C-4984-BE4A-F82DC6D5EC3A}"/>
              </a:ext>
            </a:extLst>
          </p:cNvPr>
          <p:cNvSpPr/>
          <p:nvPr/>
        </p:nvSpPr>
        <p:spPr>
          <a:xfrm>
            <a:off x="1606163" y="947211"/>
            <a:ext cx="5943906" cy="884396"/>
          </a:xfrm>
          <a:prstGeom prst="roundRect">
            <a:avLst>
              <a:gd name="adj" fmla="val 50000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altLang="en-US" sz="4800" b="0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aramond"/>
                <a:ea typeface="+mn-ea"/>
                <a:cs typeface="Arial"/>
              </a:rPr>
              <a:t>لمشاهدة المحاضرة</a:t>
            </a:r>
            <a:endParaRPr kumimoji="0" lang="en-US" altLang="en-US" sz="4800" b="0" i="0" u="none" strike="noStrike" kern="1200" cap="none" spc="0" normalizeH="0" baseline="0" noProof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aramond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993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E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3"/>
            <a:ext cx="5825202" cy="1096899"/>
          </a:xfrm>
        </p:spPr>
        <p:txBody>
          <a:bodyPr>
            <a:normAutofit/>
          </a:bodyPr>
          <a:lstStyle/>
          <a:p>
            <a:pPr algn="ctr"/>
            <a:r>
              <a:rPr lang="ar-EG" dirty="0"/>
              <a:t>د. محمد خطاب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397000"/>
            <a:ext cx="5825202" cy="2653836"/>
          </a:xfrm>
        </p:spPr>
        <p:txBody>
          <a:bodyPr>
            <a:normAutofit/>
          </a:bodyPr>
          <a:lstStyle/>
          <a:p>
            <a:pPr algn="ctr"/>
            <a:r>
              <a:rPr lang="ar-EG" dirty="0"/>
              <a:t>أولاً: </a:t>
            </a:r>
            <a:r>
              <a:rPr dirty="0" err="1"/>
              <a:t>مفاهيم</a:t>
            </a:r>
            <a:r>
              <a:rPr dirty="0"/>
              <a:t> </a:t>
            </a:r>
            <a:r>
              <a:rPr dirty="0" err="1"/>
              <a:t>الباحث</a:t>
            </a:r>
            <a:r>
              <a:rPr dirty="0"/>
              <a:t> </a:t>
            </a:r>
            <a:r>
              <a:rPr dirty="0" err="1"/>
              <a:t>العلمي</a:t>
            </a:r>
            <a:r>
              <a:rPr dirty="0"/>
              <a:t> </a:t>
            </a:r>
            <a:r>
              <a:rPr dirty="0" err="1"/>
              <a:t>الأساسية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عصر</a:t>
            </a:r>
            <a:r>
              <a:rPr dirty="0"/>
              <a:t> </a:t>
            </a:r>
            <a:r>
              <a:rPr dirty="0" err="1"/>
              <a:t>التحول</a:t>
            </a:r>
            <a:r>
              <a:rPr dirty="0"/>
              <a:t> </a:t>
            </a:r>
            <a:r>
              <a:rPr dirty="0" err="1"/>
              <a:t>الرقمي</a:t>
            </a:r>
            <a:endParaRPr dirty="0"/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59194C36-5B39-0088-B5A3-4C684DABFDF8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88;p2">
            <a:extLst>
              <a:ext uri="{FF2B5EF4-FFF2-40B4-BE49-F238E27FC236}">
                <a16:creationId xmlns:a16="http://schemas.microsoft.com/office/drawing/2014/main" id="{16D53172-9E01-8105-16E8-798EC6CDB44F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13" name="Google Shape;84;p2">
            <a:extLst>
              <a:ext uri="{FF2B5EF4-FFF2-40B4-BE49-F238E27FC236}">
                <a16:creationId xmlns:a16="http://schemas.microsoft.com/office/drawing/2014/main" id="{CF1C0122-465C-BED2-EC8E-4F7C447548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87;p2">
            <a:extLst>
              <a:ext uri="{FF2B5EF4-FFF2-40B4-BE49-F238E27FC236}">
                <a16:creationId xmlns:a16="http://schemas.microsoft.com/office/drawing/2014/main" id="{9714C503-F9FE-D2AA-20C3-C3723A6E1E92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17" name="Google Shape;88;p2">
            <a:extLst>
              <a:ext uri="{FF2B5EF4-FFF2-40B4-BE49-F238E27FC236}">
                <a16:creationId xmlns:a16="http://schemas.microsoft.com/office/drawing/2014/main" id="{BB866A20-459E-82C7-0CC5-431CEF21AF14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4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مقدمة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عصر</a:t>
            </a:r>
            <a:r>
              <a:rPr dirty="0"/>
              <a:t> </a:t>
            </a:r>
            <a:r>
              <a:rPr dirty="0" err="1"/>
              <a:t>التحول</a:t>
            </a:r>
            <a:r>
              <a:rPr dirty="0"/>
              <a:t> </a:t>
            </a:r>
            <a:r>
              <a:rPr dirty="0" err="1"/>
              <a:t>الرقمي</a:t>
            </a:r>
            <a:r>
              <a:rPr dirty="0"/>
              <a:t>، </a:t>
            </a:r>
            <a:r>
              <a:rPr dirty="0" err="1"/>
              <a:t>تطورت</a:t>
            </a:r>
            <a:r>
              <a:rPr dirty="0"/>
              <a:t> </a:t>
            </a:r>
            <a:r>
              <a:rPr dirty="0" err="1"/>
              <a:t>جوانب</a:t>
            </a:r>
            <a:r>
              <a:rPr dirty="0"/>
              <a:t> </a:t>
            </a:r>
            <a:r>
              <a:rPr dirty="0" err="1"/>
              <a:t>البحث</a:t>
            </a:r>
            <a:r>
              <a:rPr dirty="0"/>
              <a:t> </a:t>
            </a:r>
            <a:r>
              <a:rPr dirty="0" err="1"/>
              <a:t>العلمي</a:t>
            </a:r>
            <a:r>
              <a:rPr dirty="0"/>
              <a:t> </a:t>
            </a:r>
            <a:r>
              <a:rPr dirty="0" err="1"/>
              <a:t>بشكل</a:t>
            </a:r>
            <a:r>
              <a:rPr dirty="0"/>
              <a:t> </a:t>
            </a:r>
            <a:r>
              <a:rPr dirty="0" err="1"/>
              <a:t>ملحوظ</a:t>
            </a:r>
            <a:r>
              <a:rPr dirty="0"/>
              <a:t>.</a:t>
            </a:r>
          </a:p>
          <a:p>
            <a:r>
              <a:rPr dirty="0" err="1"/>
              <a:t>أصبحت</a:t>
            </a:r>
            <a:r>
              <a:rPr dirty="0"/>
              <a:t> </a:t>
            </a:r>
            <a:r>
              <a:rPr dirty="0" err="1"/>
              <a:t>التقنيات</a:t>
            </a:r>
            <a:r>
              <a:rPr dirty="0"/>
              <a:t> </a:t>
            </a:r>
            <a:r>
              <a:rPr dirty="0" err="1"/>
              <a:t>الرقمية</a:t>
            </a:r>
            <a:r>
              <a:rPr dirty="0"/>
              <a:t> </a:t>
            </a:r>
            <a:r>
              <a:rPr dirty="0" err="1"/>
              <a:t>جزءًا</a:t>
            </a:r>
            <a:r>
              <a:rPr dirty="0"/>
              <a:t> </a:t>
            </a:r>
            <a:r>
              <a:rPr dirty="0" err="1"/>
              <a:t>لا</a:t>
            </a:r>
            <a:r>
              <a:rPr dirty="0"/>
              <a:t> </a:t>
            </a:r>
            <a:r>
              <a:rPr dirty="0" err="1"/>
              <a:t>يتجزأ</a:t>
            </a:r>
            <a:r>
              <a:rPr dirty="0"/>
              <a:t> </a:t>
            </a:r>
            <a:r>
              <a:rPr dirty="0" err="1"/>
              <a:t>من</a:t>
            </a:r>
            <a:r>
              <a:rPr dirty="0"/>
              <a:t> </a:t>
            </a:r>
            <a:r>
              <a:rPr dirty="0" err="1"/>
              <a:t>عملية</a:t>
            </a:r>
            <a:r>
              <a:rPr dirty="0"/>
              <a:t> </a:t>
            </a:r>
            <a:r>
              <a:rPr dirty="0" err="1"/>
              <a:t>البحث</a:t>
            </a:r>
            <a:r>
              <a:rPr dirty="0"/>
              <a:t>.</a:t>
            </a:r>
          </a:p>
          <a:p>
            <a:r>
              <a:rPr dirty="0" err="1"/>
              <a:t>تتطلب</a:t>
            </a:r>
            <a:r>
              <a:rPr dirty="0"/>
              <a:t> </a:t>
            </a:r>
            <a:r>
              <a:rPr dirty="0" err="1"/>
              <a:t>هذه</a:t>
            </a:r>
            <a:r>
              <a:rPr dirty="0"/>
              <a:t> </a:t>
            </a:r>
            <a:r>
              <a:rPr dirty="0" err="1"/>
              <a:t>التحولات</a:t>
            </a:r>
            <a:r>
              <a:rPr dirty="0"/>
              <a:t> </a:t>
            </a:r>
            <a:r>
              <a:rPr dirty="0" err="1"/>
              <a:t>تبني</a:t>
            </a:r>
            <a:r>
              <a:rPr dirty="0"/>
              <a:t> </a:t>
            </a:r>
            <a:r>
              <a:rPr dirty="0" err="1"/>
              <a:t>مفاهيم</a:t>
            </a:r>
            <a:r>
              <a:rPr dirty="0"/>
              <a:t> </a:t>
            </a:r>
            <a:r>
              <a:rPr dirty="0" err="1"/>
              <a:t>جديدة</a:t>
            </a:r>
            <a:r>
              <a:rPr dirty="0"/>
              <a:t> </a:t>
            </a:r>
            <a:r>
              <a:rPr dirty="0" err="1"/>
              <a:t>أو</a:t>
            </a:r>
            <a:r>
              <a:rPr dirty="0"/>
              <a:t> </a:t>
            </a:r>
            <a:r>
              <a:rPr dirty="0" err="1"/>
              <a:t>تعديل</a:t>
            </a:r>
            <a:r>
              <a:rPr dirty="0"/>
              <a:t> </a:t>
            </a:r>
            <a:r>
              <a:rPr dirty="0" err="1"/>
              <a:t>المفاهيم</a:t>
            </a:r>
            <a:r>
              <a:rPr dirty="0"/>
              <a:t> </a:t>
            </a:r>
            <a:r>
              <a:rPr dirty="0" err="1"/>
              <a:t>التقليدية</a:t>
            </a:r>
            <a:r>
              <a:rPr dirty="0"/>
              <a:t>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6EA7199B-6BFD-7629-917D-0525ECB79DB6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Google Shape;88;p2">
            <a:extLst>
              <a:ext uri="{FF2B5EF4-FFF2-40B4-BE49-F238E27FC236}">
                <a16:creationId xmlns:a16="http://schemas.microsoft.com/office/drawing/2014/main" id="{9FDFE6F2-3AD8-4033-3E6E-19061C75A780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7" name="Google Shape;84;p2">
            <a:extLst>
              <a:ext uri="{FF2B5EF4-FFF2-40B4-BE49-F238E27FC236}">
                <a16:creationId xmlns:a16="http://schemas.microsoft.com/office/drawing/2014/main" id="{822141A0-1B55-0EF6-8F26-B757CF2A1E4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7;p2">
            <a:extLst>
              <a:ext uri="{FF2B5EF4-FFF2-40B4-BE49-F238E27FC236}">
                <a16:creationId xmlns:a16="http://schemas.microsoft.com/office/drawing/2014/main" id="{6DB14119-2574-012D-9461-8E0AB3B7E158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10" name="Google Shape;88;p2">
            <a:extLst>
              <a:ext uri="{FF2B5EF4-FFF2-40B4-BE49-F238E27FC236}">
                <a16:creationId xmlns:a16="http://schemas.microsoft.com/office/drawing/2014/main" id="{3DFBA491-940F-7BB6-AF6D-92024015FED6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البيانات</a:t>
            </a:r>
            <a:r>
              <a:rPr dirty="0"/>
              <a:t> </a:t>
            </a:r>
            <a:r>
              <a:rPr dirty="0" err="1"/>
              <a:t>الضخمة</a:t>
            </a:r>
            <a:r>
              <a:rPr dirty="0"/>
              <a:t> (Big Data) </a:t>
            </a:r>
            <a:r>
              <a:rPr dirty="0" err="1"/>
              <a:t>وتحليلها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130634-F136-0042-07AA-A784FD032D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599" y="2160590"/>
          <a:ext cx="6347714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0A22BD1E-9B2F-AD81-5ED1-D66DBBE5A888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Google Shape;88;p2">
            <a:extLst>
              <a:ext uri="{FF2B5EF4-FFF2-40B4-BE49-F238E27FC236}">
                <a16:creationId xmlns:a16="http://schemas.microsoft.com/office/drawing/2014/main" id="{C2FD604A-375B-549C-6F32-E2F09D90D468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7" name="Google Shape;84;p2">
            <a:extLst>
              <a:ext uri="{FF2B5EF4-FFF2-40B4-BE49-F238E27FC236}">
                <a16:creationId xmlns:a16="http://schemas.microsoft.com/office/drawing/2014/main" id="{D160CF0B-EB57-32E6-D8EF-6184C7C5AF5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7;p2">
            <a:extLst>
              <a:ext uri="{FF2B5EF4-FFF2-40B4-BE49-F238E27FC236}">
                <a16:creationId xmlns:a16="http://schemas.microsoft.com/office/drawing/2014/main" id="{36B20263-5C41-41B7-8F6B-4B93376EFDB7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3DBE7764-CED7-0FD1-2D62-C38D6A6B6313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الذكاء</a:t>
            </a:r>
            <a:r>
              <a:rPr dirty="0"/>
              <a:t> </a:t>
            </a:r>
            <a:r>
              <a:rPr dirty="0" err="1"/>
              <a:t>الاصطناعي</a:t>
            </a:r>
            <a:r>
              <a:rPr dirty="0"/>
              <a:t> (AI) </a:t>
            </a:r>
            <a:br>
              <a:rPr lang="ar-EG" dirty="0"/>
            </a:br>
            <a:r>
              <a:rPr dirty="0" err="1"/>
              <a:t>وتعلم</a:t>
            </a:r>
            <a:r>
              <a:rPr dirty="0"/>
              <a:t> </a:t>
            </a:r>
            <a:r>
              <a:rPr dirty="0" err="1"/>
              <a:t>الآلة</a:t>
            </a:r>
            <a:r>
              <a:rPr dirty="0"/>
              <a:t> (Machine Learning)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الذكاء الاصطناعي وتعلم الآلة هما من أهم المفاهيم في عصر التحول الرقمي.</a:t>
            </a:r>
          </a:p>
          <a:p>
            <a:r>
              <a:t>يمكن استخدامهما لتطوير نماذج تنبؤية وتحليل البيانات بطرق جديدة.</a:t>
            </a:r>
          </a:p>
          <a:p>
            <a:r>
              <a:t>تعلم الآلة يساعد في بناء نماذج تعتمد على البيانات السابقة للتنبؤ بالمستقبل.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69CBA23E-FCBF-CD6B-52D3-6F864C3B1167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8DB30A31-F384-A060-FA50-AD928CDE19A9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21501A18-6F5F-4A85-C3B5-C1BC97FC12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5C4128C6-921E-8F2B-EFC9-F80B4A73FED4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F2A7B5A8-7F88-5429-B6B3-BE40F289F673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إدارة</a:t>
            </a:r>
            <a:r>
              <a:rPr dirty="0"/>
              <a:t> </a:t>
            </a:r>
            <a:r>
              <a:rPr dirty="0" err="1"/>
              <a:t>البيانات</a:t>
            </a:r>
            <a:r>
              <a:rPr dirty="0"/>
              <a:t> </a:t>
            </a:r>
            <a:r>
              <a:rPr dirty="0" err="1"/>
              <a:t>البحثية</a:t>
            </a:r>
            <a:br>
              <a:rPr lang="ar-EG" dirty="0"/>
            </a:br>
            <a:r>
              <a:rPr dirty="0"/>
              <a:t> (Data Management)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إدارة البيانات أصبحت جزءًا أساسيًا من عملية البحث في العصر الرقمي.</a:t>
            </a:r>
          </a:p>
          <a:p>
            <a:r>
              <a:t>تشمل تنظيم، تخزين، ومشاركة البيانات بطريقة تضمن سلامتها.</a:t>
            </a:r>
          </a:p>
          <a:p>
            <a:r>
              <a:t>توجد أدوات مثل DMPTool وOpen Science Framework لإدارة البيانات.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BB9165DE-8560-1B73-20AA-8FA4C29CD97C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6B909ABF-BBCF-F486-FF37-AA88E8B00C48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8D7E33A1-E406-9D80-B00F-E2D4046601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43E9AD5A-0800-2FE4-4497-0B16A9AE8283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FA8A3C9A-9177-75EE-DC76-C77C51B4C2FE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النشر</a:t>
            </a:r>
            <a:r>
              <a:rPr dirty="0"/>
              <a:t> </a:t>
            </a:r>
            <a:r>
              <a:rPr dirty="0" err="1"/>
              <a:t>العلمي</a:t>
            </a:r>
            <a:r>
              <a:rPr dirty="0"/>
              <a:t> </a:t>
            </a:r>
            <a:r>
              <a:rPr dirty="0" err="1"/>
              <a:t>المفتوح</a:t>
            </a:r>
            <a:br>
              <a:rPr lang="ar-EG" dirty="0"/>
            </a:br>
            <a:r>
              <a:rPr dirty="0"/>
              <a:t> (Open Access Publishing)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النشر العلمي المفتوح يتيح الوصول المجاني للمقالات البحثية عبر الإنترنت.</a:t>
            </a:r>
          </a:p>
          <a:p>
            <a:r>
              <a:t>يعزز من نشر المعرفة وتبادلها على نطاق واسع.</a:t>
            </a:r>
          </a:p>
          <a:p>
            <a:r>
              <a:t>يسهم في زيادة الوصول إلى الأبحاث وتقليل الحواجز المالية.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AD904ECB-C9CD-61C6-5917-B3D8710E2015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DD0F7DE5-5363-1D59-B585-F7D335705F16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E92C0D62-069A-2994-8A4B-CB3A22DB62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9C1ADDB4-0B65-858B-C200-B332E2AF4BAE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8BEE049E-D692-03D0-28A0-ADB51A042A72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الاعتبارات</a:t>
            </a:r>
            <a:r>
              <a:rPr dirty="0"/>
              <a:t> </a:t>
            </a:r>
            <a:r>
              <a:rPr dirty="0" err="1"/>
              <a:t>الأخلاقية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البحث</a:t>
            </a:r>
            <a:r>
              <a:rPr dirty="0"/>
              <a:t> </a:t>
            </a:r>
            <a:r>
              <a:rPr dirty="0" err="1"/>
              <a:t>الرقمي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تزايدت أهمية الاعتبارات الأخلاقية مع التحول الرقمي.</a:t>
            </a:r>
          </a:p>
          <a:p>
            <a:r>
              <a:t>يجب ضمان أن البيانات تُجمع وتُستخدم بطريقة أخلاقية.</a:t>
            </a:r>
          </a:p>
          <a:p>
            <a:r>
              <a:t>تشمل الاعتبارات حماية البيانات الشخصية والحصول على الموافقات.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539C41F0-2E47-8142-3D62-211909791099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5A4A2CDC-F009-F45B-89AA-959A4E45CFDB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D2871D8C-152D-E271-1C7B-E47A335896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7DF60E51-F679-FDE5-DE31-F2F9135C9B12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C625D08A-13CB-837D-4DC0-DE8E4FD92BA3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 err="1"/>
              <a:t>التعاون</a:t>
            </a:r>
            <a:r>
              <a:rPr dirty="0"/>
              <a:t> </a:t>
            </a:r>
            <a:r>
              <a:rPr dirty="0" err="1"/>
              <a:t>الدولي</a:t>
            </a:r>
            <a:r>
              <a:rPr dirty="0"/>
              <a:t> </a:t>
            </a:r>
            <a:r>
              <a:rPr dirty="0" err="1"/>
              <a:t>والتفاعلي</a:t>
            </a:r>
            <a:br>
              <a:rPr lang="ar-EG" dirty="0"/>
            </a:br>
            <a:r>
              <a:rPr dirty="0"/>
              <a:t> (</a:t>
            </a:r>
            <a:r>
              <a:rPr sz="3100" dirty="0"/>
              <a:t>Collaborative Research Platforms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المنصات</a:t>
            </a:r>
            <a:r>
              <a:rPr dirty="0"/>
              <a:t> </a:t>
            </a:r>
            <a:r>
              <a:rPr dirty="0" err="1"/>
              <a:t>التعاونية</a:t>
            </a:r>
            <a:r>
              <a:rPr dirty="0"/>
              <a:t> </a:t>
            </a:r>
            <a:r>
              <a:rPr dirty="0" err="1"/>
              <a:t>الرقمية</a:t>
            </a:r>
            <a:r>
              <a:rPr dirty="0"/>
              <a:t> </a:t>
            </a:r>
            <a:r>
              <a:rPr dirty="0" err="1"/>
              <a:t>تتيح</a:t>
            </a:r>
            <a:r>
              <a:rPr dirty="0"/>
              <a:t> </a:t>
            </a:r>
            <a:r>
              <a:rPr dirty="0" err="1"/>
              <a:t>التعاون</a:t>
            </a:r>
            <a:r>
              <a:rPr dirty="0"/>
              <a:t> </a:t>
            </a:r>
            <a:r>
              <a:rPr dirty="0" err="1"/>
              <a:t>الفعلي</a:t>
            </a:r>
            <a:r>
              <a:rPr dirty="0"/>
              <a:t> </a:t>
            </a:r>
            <a:r>
              <a:rPr dirty="0" err="1"/>
              <a:t>على</a:t>
            </a:r>
            <a:r>
              <a:rPr dirty="0"/>
              <a:t> </a:t>
            </a:r>
            <a:r>
              <a:rPr dirty="0" err="1"/>
              <a:t>المشاريع</a:t>
            </a:r>
            <a:r>
              <a:rPr dirty="0"/>
              <a:t> </a:t>
            </a:r>
            <a:r>
              <a:rPr dirty="0" err="1"/>
              <a:t>البحثية</a:t>
            </a:r>
            <a:r>
              <a:rPr dirty="0"/>
              <a:t>.</a:t>
            </a:r>
          </a:p>
          <a:p>
            <a:r>
              <a:rPr dirty="0" err="1"/>
              <a:t>تشمل</a:t>
            </a:r>
            <a:r>
              <a:rPr dirty="0"/>
              <a:t> GitHub </a:t>
            </a:r>
            <a:r>
              <a:rPr dirty="0" err="1"/>
              <a:t>وResearchGate</a:t>
            </a:r>
            <a:r>
              <a:rPr dirty="0"/>
              <a:t> </a:t>
            </a:r>
            <a:r>
              <a:rPr dirty="0" err="1"/>
              <a:t>كمثالين</a:t>
            </a:r>
            <a:r>
              <a:rPr dirty="0"/>
              <a:t> </a:t>
            </a:r>
            <a:r>
              <a:rPr dirty="0" err="1"/>
              <a:t>بارزين</a:t>
            </a:r>
            <a:r>
              <a:rPr dirty="0"/>
              <a:t>.</a:t>
            </a:r>
          </a:p>
          <a:p>
            <a:r>
              <a:rPr dirty="0" err="1"/>
              <a:t>توفر</a:t>
            </a:r>
            <a:r>
              <a:rPr dirty="0"/>
              <a:t> </a:t>
            </a:r>
            <a:r>
              <a:rPr dirty="0" err="1"/>
              <a:t>أدوات</a:t>
            </a:r>
            <a:r>
              <a:rPr dirty="0"/>
              <a:t> </a:t>
            </a:r>
            <a:r>
              <a:rPr dirty="0" err="1"/>
              <a:t>للتعاون</a:t>
            </a:r>
            <a:r>
              <a:rPr dirty="0"/>
              <a:t> </a:t>
            </a:r>
            <a:r>
              <a:rPr dirty="0" err="1"/>
              <a:t>عبر</a:t>
            </a:r>
            <a:r>
              <a:rPr dirty="0"/>
              <a:t> </a:t>
            </a:r>
            <a:r>
              <a:rPr dirty="0" err="1"/>
              <a:t>الإنترنت</a:t>
            </a:r>
            <a:r>
              <a:rPr dirty="0"/>
              <a:t> </a:t>
            </a:r>
            <a:r>
              <a:rPr dirty="0" err="1"/>
              <a:t>ومشاركة</a:t>
            </a:r>
            <a:r>
              <a:rPr dirty="0"/>
              <a:t> </a:t>
            </a:r>
            <a:r>
              <a:rPr dirty="0" err="1"/>
              <a:t>النتائج</a:t>
            </a:r>
            <a:r>
              <a:rPr dirty="0"/>
              <a:t>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54818E16-9060-0CAF-AFC2-2891E77523F5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5583F4A2-732A-71B0-08C3-A6DF53523F36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EA90912B-7EB8-2DA4-25F0-EC349E2764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B019E72A-EEBF-05F1-F573-5431578D35A7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234C6BD3-011E-C071-CC0F-0CB06C883C7D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التعليم</a:t>
            </a:r>
            <a:r>
              <a:rPr dirty="0"/>
              <a:t> </a:t>
            </a:r>
            <a:r>
              <a:rPr dirty="0" err="1"/>
              <a:t>الإلكتروني</a:t>
            </a:r>
            <a:r>
              <a:rPr dirty="0"/>
              <a:t> </a:t>
            </a:r>
            <a:r>
              <a:rPr dirty="0" err="1"/>
              <a:t>وتطوير</a:t>
            </a:r>
            <a:r>
              <a:rPr dirty="0"/>
              <a:t> </a:t>
            </a:r>
            <a:r>
              <a:rPr dirty="0" err="1"/>
              <a:t>المهارات</a:t>
            </a:r>
            <a:r>
              <a:rPr dirty="0"/>
              <a:t> </a:t>
            </a:r>
            <a:r>
              <a:rPr dirty="0" err="1"/>
              <a:t>البحثية</a:t>
            </a:r>
            <a:r>
              <a:rPr dirty="0"/>
              <a:t> </a:t>
            </a:r>
            <a:r>
              <a:rPr dirty="0" err="1"/>
              <a:t>الرقمية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التعليم الإلكتروني أداة رئيسية في تدريب الباحثين.</a:t>
            </a:r>
          </a:p>
          <a:p>
            <a:r>
              <a:t>يتيح الوصول إلى محتوى تعليمي متخصص من جامعات عالمية.</a:t>
            </a:r>
          </a:p>
          <a:p>
            <a:r>
              <a:t>يشمل الدورات عبر الإنترنت (MOOCs) والندوات عبر الإنترنت.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B58F8AA3-9C2A-D44A-A410-49ABF142CDFE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EAD71048-4AED-7D4A-B9AD-2A4F6E880D8B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167A130F-CA12-24A5-F55F-41D4BE46612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364F47D0-8311-D1F3-B191-2BC186692F7C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B5CE7282-D369-E272-4E35-8493AD846D92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أدوات</a:t>
            </a:r>
            <a:r>
              <a:rPr dirty="0"/>
              <a:t> </a:t>
            </a:r>
            <a:r>
              <a:rPr dirty="0" err="1"/>
              <a:t>النشر</a:t>
            </a:r>
            <a:r>
              <a:rPr dirty="0"/>
              <a:t> </a:t>
            </a:r>
            <a:r>
              <a:rPr dirty="0" err="1"/>
              <a:t>الذاتي</a:t>
            </a:r>
            <a:r>
              <a:rPr dirty="0"/>
              <a:t> </a:t>
            </a:r>
            <a:r>
              <a:rPr dirty="0" err="1"/>
              <a:t>وإدارة</a:t>
            </a:r>
            <a:r>
              <a:rPr dirty="0"/>
              <a:t> </a:t>
            </a:r>
            <a:r>
              <a:rPr dirty="0" err="1"/>
              <a:t>الاقتباسات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أدوات مثل Zotero وEndNote ضرورية في عصر التحول الرقمي.</a:t>
            </a:r>
          </a:p>
          <a:p>
            <a:r>
              <a:t>تساعد في تنظيم المراجع والاقتباسات وتسهيل كتابة الأوراق العلمية.</a:t>
            </a:r>
          </a:p>
          <a:p>
            <a:r>
              <a:t>توفر منصات مثل arXiv فرصًا للنشر الذاتي المباشر.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21F5E9BB-0348-4339-3A81-F7D2D795FBA0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8B6AD5B0-1694-866D-D8C4-0C205655BF7D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6630DF8E-7DEF-CACF-D125-87038A23C41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EB6D7B62-0B1C-2887-E3E3-C7A1452B2B9C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204458F2-5663-6945-B6E8-C498355AD4E9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علم</a:t>
            </a:r>
            <a:r>
              <a:rPr dirty="0"/>
              <a:t> </a:t>
            </a:r>
            <a:r>
              <a:rPr dirty="0" err="1"/>
              <a:t>المواطن</a:t>
            </a:r>
            <a:r>
              <a:rPr dirty="0"/>
              <a:t> (Citizen Science)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علم المواطن يشرك غير الباحثين في جمع وتحليل البيانات.</a:t>
            </a:r>
          </a:p>
          <a:p>
            <a:r>
              <a:t>يزيد من مشاركة الجمهور في العملية العلمية.</a:t>
            </a:r>
          </a:p>
          <a:p>
            <a:r>
              <a:t>منصات مثل Zooniverse تسهل هذا النهج.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CBCC51F6-2730-4985-7891-1228CDB57F33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9AA36E3C-F559-6777-3D13-21BD753B80C7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3A8E33BA-CACD-8241-E892-0CEBA41A90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43867AE1-37E1-4096-48EB-1C67C1754639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D31B76C5-D751-038E-F3D2-BE90DB95367B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6258" y="988741"/>
            <a:ext cx="4804250" cy="4880518"/>
          </a:xfrm>
          <a:noFill/>
          <a:ln>
            <a:noFill/>
          </a:ln>
        </p:spPr>
        <p:txBody>
          <a:bodyPr wrap="square">
            <a:normAutofit/>
          </a:bodyPr>
          <a:lstStyle/>
          <a:p>
            <a:r>
              <a:rPr lang="ar-EG" sz="4200" dirty="0">
                <a:solidFill>
                  <a:schemeClr val="tx1"/>
                </a:solidFill>
              </a:rPr>
              <a:t>ثانياً: مهارات الباحث العلمي الأساسية</a:t>
            </a:r>
            <a:br>
              <a:rPr lang="ar-EG" sz="4200" dirty="0">
                <a:solidFill>
                  <a:schemeClr val="tx1"/>
                </a:solidFill>
              </a:rPr>
            </a:br>
            <a:r>
              <a:rPr lang="ar-EG" sz="4200" dirty="0">
                <a:solidFill>
                  <a:schemeClr val="tx1"/>
                </a:solidFill>
              </a:rPr>
              <a:t> في عصر التحول الرقمي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BD17F-C95C-40ED-8D04-03295D46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7899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BAFB5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3DEB5-0B19-4F8E-84E2-00F5861C9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8992" y="0"/>
            <a:ext cx="241173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0775" y="2007220"/>
            <a:ext cx="1768164" cy="2843560"/>
          </a:xfrm>
        </p:spPr>
        <p:txBody>
          <a:bodyPr anchor="ctr">
            <a:normAutofit/>
          </a:bodyPr>
          <a:lstStyle/>
          <a:p>
            <a:pPr algn="r"/>
            <a:r>
              <a:rPr lang="ar-EG" dirty="0">
                <a:solidFill>
                  <a:srgbClr val="FFFFFF"/>
                </a:solidFill>
              </a:rPr>
              <a:t>د. محمد خطاب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FB93F9DF-AC6F-D5F4-2B7A-4AE149317194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E08F79AD-CC5E-D0B5-EF3A-5204E45542FA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AB787703-36CF-92BB-10D3-C03604B896C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A212D0C5-46E7-5771-E613-9CDC0D55CFB3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BAB8EB98-13F0-A732-E318-6F844CC6FBD3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endParaRPr lang="ar-EG" sz="11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1. مهارة البحث الرقمي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2. مهارة التقييم النقدي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3. مهارة التعاون عبر الإنترنت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4. مهارة التحليل الإحصائي المتقدم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5. مهارة النشر العلمي المفتوح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6. مهارة أخلاقيات البحث العلمي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7. مهارة البرمجة وتحليل البيانات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8. مهارة الابتكار والتفكير الإبداعي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9. مهارة التواصل العلمي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10. مهارة البحث التشاركي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11. مهارة التعلم المستمر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12. مهارة استخدام الذكاء الاصطناعي</a:t>
            </a:r>
          </a:p>
          <a:p>
            <a:pPr>
              <a:lnSpc>
                <a:spcPct val="90000"/>
              </a:lnSpc>
            </a:pPr>
            <a:r>
              <a:rPr lang="ar-EG" sz="2000" b="1" dirty="0">
                <a:solidFill>
                  <a:srgbClr val="404040"/>
                </a:solidFill>
              </a:rPr>
              <a:t>13. مهارة إدارة المشاريع البحثية</a:t>
            </a:r>
            <a:endParaRPr lang="ar-EG" sz="1100" b="1" dirty="0">
              <a:solidFill>
                <a:srgbClr val="40404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 dirty="0">
                <a:solidFill>
                  <a:srgbClr val="FFFFFF"/>
                </a:solidFill>
              </a:rPr>
              <a:t>المحتويات</a:t>
            </a:r>
          </a:p>
        </p:txBody>
      </p:sp>
      <p:cxnSp>
        <p:nvCxnSpPr>
          <p:cNvPr id="5" name="Google Shape;86;p2">
            <a:extLst>
              <a:ext uri="{FF2B5EF4-FFF2-40B4-BE49-F238E27FC236}">
                <a16:creationId xmlns:a16="http://schemas.microsoft.com/office/drawing/2014/main" id="{EB1FB8DE-EE44-779E-F53A-B6024AC37889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Google Shape;88;p2">
            <a:extLst>
              <a:ext uri="{FF2B5EF4-FFF2-40B4-BE49-F238E27FC236}">
                <a16:creationId xmlns:a16="http://schemas.microsoft.com/office/drawing/2014/main" id="{46CDF34D-9AE0-D837-338B-6DD1C974C67C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7" name="Google Shape;84;p2">
            <a:extLst>
              <a:ext uri="{FF2B5EF4-FFF2-40B4-BE49-F238E27FC236}">
                <a16:creationId xmlns:a16="http://schemas.microsoft.com/office/drawing/2014/main" id="{5C7FC480-7CD8-D51A-418C-9B40C6ECEE0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7;p2">
            <a:extLst>
              <a:ext uri="{FF2B5EF4-FFF2-40B4-BE49-F238E27FC236}">
                <a16:creationId xmlns:a16="http://schemas.microsoft.com/office/drawing/2014/main" id="{E34D4D5E-A61E-B4E3-8EAE-1A1EE436B47A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17" name="Google Shape;88;p2">
            <a:extLst>
              <a:ext uri="{FF2B5EF4-FFF2-40B4-BE49-F238E27FC236}">
                <a16:creationId xmlns:a16="http://schemas.microsoft.com/office/drawing/2014/main" id="{F464D54E-DF29-0795-7A36-B018FF38314D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1-</a:t>
            </a:r>
            <a:r>
              <a:rPr dirty="0"/>
              <a:t>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البحث</a:t>
            </a:r>
            <a:r>
              <a:rPr dirty="0"/>
              <a:t> </a:t>
            </a:r>
            <a:r>
              <a:rPr dirty="0" err="1"/>
              <a:t>الرقمي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AA9A0D-C8DD-2C00-9240-E43BCC86292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CBA16E5E-C6F2-518D-19DE-7463DD6B83D6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37845CBA-0568-F62A-5DB7-74B7AC203C28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C653ABCA-1D6A-4EA6-DDC1-1409A81B892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FC1479C8-9A93-6F79-6463-91E30A497B2C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BBD40CC7-54CC-17D9-29F1-DB286F4F12F3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2-</a:t>
            </a:r>
            <a:r>
              <a:rPr dirty="0"/>
              <a:t>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التقييم</a:t>
            </a:r>
            <a:r>
              <a:rPr dirty="0"/>
              <a:t> </a:t>
            </a:r>
            <a:r>
              <a:rPr dirty="0" err="1"/>
              <a:t>النقدي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C751C8-D880-CAC4-EFA4-B0DB570B0C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7B35E9BE-3249-3BBC-566C-B32881C79240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B158F53D-B77E-04A9-CF67-D80AB1D6403B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C0F76D48-215A-7B60-2A76-E0EF0E06D80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6C5CB439-974B-EA01-B075-51F0BE01CC57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4EBE339D-C440-8B29-734E-389CC768049E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العمل الجماعي عن بعد</a:t>
            </a:r>
          </a:p>
          <a:p>
            <a:r>
              <a:rPr lang="ar-EG">
                <a:solidFill>
                  <a:srgbClr val="404040"/>
                </a:solidFill>
              </a:rPr>
              <a:t>التواصل الافتراضي</a:t>
            </a:r>
          </a:p>
          <a:p>
            <a:r>
              <a:rPr lang="ar-EG">
                <a:solidFill>
                  <a:srgbClr val="404040"/>
                </a:solidFill>
              </a:rPr>
              <a:t>المرجع: [التعاون البحثي في العصر الرقمي](#)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3. مهارة التعاون عبر الإنترنت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6FE01428-174C-2436-E7BB-1CDEA5BB8492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B9B98994-12F2-B5BD-7F1B-2641664AB6D3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E3F3CF10-DDB2-F0B9-43B3-C222225709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A6EE9320-DE63-9A8E-1614-9F80C4A09D4E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523ACE71-4CE7-2B61-A27F-C2300760F580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إجراء التحليل الإحصائي</a:t>
            </a:r>
          </a:p>
          <a:p>
            <a:r>
              <a:rPr lang="ar-EG">
                <a:solidFill>
                  <a:srgbClr val="404040"/>
                </a:solidFill>
              </a:rPr>
              <a:t>فهم البيانات وتحليلها</a:t>
            </a:r>
          </a:p>
          <a:p>
            <a:r>
              <a:rPr lang="ar-EG">
                <a:solidFill>
                  <a:srgbClr val="404040"/>
                </a:solidFill>
              </a:rPr>
              <a:t>المرجع: [استخدام الإحصاء في البحث العلمي](#)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4. مهارة التحليل الإحصائي المتقدم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D6750588-6489-70B9-D1A7-7B1FBD775834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13A3F6A8-3E0E-5E39-451B-763D18BBB5BE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CF091B23-77D0-F41C-9EBC-B7E511EE98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BE0B543E-F124-D7F9-F09A-E67CE9B62D2A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39869492-BB35-19B4-A24A-B36A0AF16EE2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5-</a:t>
            </a:r>
            <a:r>
              <a:rPr dirty="0"/>
              <a:t>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النشر</a:t>
            </a:r>
            <a:r>
              <a:rPr dirty="0"/>
              <a:t> </a:t>
            </a:r>
            <a:r>
              <a:rPr dirty="0" err="1"/>
              <a:t>العلمي</a:t>
            </a:r>
            <a:r>
              <a:rPr dirty="0"/>
              <a:t> </a:t>
            </a:r>
            <a:r>
              <a:rPr dirty="0" err="1"/>
              <a:t>المفتوح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346631-5B44-D645-8007-E1D87EB66A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EF1F380D-008D-09CC-9704-9664E4E43589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84749DBB-C431-C0AC-2CBC-F164DE28FDCE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877F3927-1038-4EF7-47B8-DFA0D21D02F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E95D3EE2-3DD9-4D1A-EE6A-A19E37275C7A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A00C7CB8-BDA1-64B1-A271-6EDD06118706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6-</a:t>
            </a:r>
            <a:r>
              <a:rPr dirty="0"/>
              <a:t>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أخلاقيات</a:t>
            </a:r>
            <a:r>
              <a:rPr dirty="0"/>
              <a:t> </a:t>
            </a:r>
            <a:r>
              <a:rPr dirty="0" err="1"/>
              <a:t>البحث</a:t>
            </a:r>
            <a:r>
              <a:rPr dirty="0"/>
              <a:t> </a:t>
            </a:r>
            <a:r>
              <a:rPr dirty="0" err="1"/>
              <a:t>العلمي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BA5312-976A-C64C-A699-3152797008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7804FFB2-3251-DC5F-EE48-CA79C788BA77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F76B46AD-9B3A-B7C3-9131-157CC363E132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130F026D-15CC-4C07-8FC2-36614D77C14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1342CE70-40A1-2D2D-95FE-0281238B2AEC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4EE53065-0FE4-D591-FD39-D516FC1CBED7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7-</a:t>
            </a:r>
            <a:r>
              <a:rPr dirty="0"/>
              <a:t>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البرمجة</a:t>
            </a:r>
            <a:r>
              <a:rPr dirty="0"/>
              <a:t> </a:t>
            </a:r>
            <a:r>
              <a:rPr dirty="0" err="1"/>
              <a:t>وتحليل</a:t>
            </a:r>
            <a:r>
              <a:rPr dirty="0"/>
              <a:t> </a:t>
            </a:r>
            <a:r>
              <a:rPr dirty="0" err="1"/>
              <a:t>البيانات</a:t>
            </a:r>
            <a:endParaRPr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2AF470C-E0E5-4219-130D-F516DC6C70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0040717B-92FC-2094-3BDE-1FEDB44C0F3E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5E8088B8-D4D5-DF56-E320-81E2EF0A49E9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5" name="Google Shape;84;p2">
            <a:extLst>
              <a:ext uri="{FF2B5EF4-FFF2-40B4-BE49-F238E27FC236}">
                <a16:creationId xmlns:a16="http://schemas.microsoft.com/office/drawing/2014/main" id="{1E847FC2-9978-C964-B852-C3059FD2F0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7;p2">
            <a:extLst>
              <a:ext uri="{FF2B5EF4-FFF2-40B4-BE49-F238E27FC236}">
                <a16:creationId xmlns:a16="http://schemas.microsoft.com/office/drawing/2014/main" id="{B2CCA98C-BF74-1B4F-30CB-B9051A81CAFF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6773422F-74E0-109D-F8E7-1889632A9F74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278" y="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5878" y="2681103"/>
            <a:ext cx="2522980" cy="1495794"/>
          </a:xfrm>
          <a:noFill/>
          <a:ln>
            <a:solidFill>
              <a:srgbClr val="FFFFFF"/>
            </a:solidFill>
          </a:ln>
        </p:spPr>
        <p:txBody>
          <a:bodyPr wrap="square"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8. مهارة الابتكار والتفكير الإبداعي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39FBA2-B3B0-03A4-5962-1B2D1B054D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0562" y="965200"/>
          <a:ext cx="4238625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67AFF840-8E49-6F91-9E7C-6BB39222720E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488F3C32-56E1-4AA5-7522-1DC50C81B93D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15CA1E68-004A-4584-7A53-24D560AD427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123FD20F-F8F1-61E0-3F62-DCE89FD2C93B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A9BAFC53-226B-893B-810D-9FE29B1F140B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نشر الأبحاث والتقارير العلمية</a:t>
            </a:r>
          </a:p>
          <a:p>
            <a:r>
              <a:rPr lang="ar-EG">
                <a:solidFill>
                  <a:srgbClr val="404040"/>
                </a:solidFill>
              </a:rPr>
              <a:t>التواصل مع الجمهور غير المتخصص</a:t>
            </a:r>
          </a:p>
          <a:p>
            <a:r>
              <a:rPr lang="ar-EG">
                <a:solidFill>
                  <a:srgbClr val="404040"/>
                </a:solidFill>
              </a:rPr>
              <a:t>المرجع: [التواصل العلمي وأهميته](#)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9. مهارة التواصل العلمي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5D16F742-F9B5-0FEE-0BE2-F69A8DB0124F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00214240-7CE7-BF5F-64EF-3C824EBDA2FC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398F77C4-87BB-C016-F180-BCF35922E0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956D25DF-3807-FF9A-3E8A-580166B015AA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B884BE67-6BDE-6207-B6E6-8F9C0393BF19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10- مهارة البحث التشاركي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006AC91F-7E45-AA0C-0170-BE88EA5A4A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B31A47A9-9BB9-1754-099A-A4CBD423E1AD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60B83395-A96A-2DB1-97F7-FCB8099666E6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5" name="Google Shape;84;p2">
            <a:extLst>
              <a:ext uri="{FF2B5EF4-FFF2-40B4-BE49-F238E27FC236}">
                <a16:creationId xmlns:a16="http://schemas.microsoft.com/office/drawing/2014/main" id="{F19039E4-3E86-DFC8-F919-F20407F000F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7;p2">
            <a:extLst>
              <a:ext uri="{FF2B5EF4-FFF2-40B4-BE49-F238E27FC236}">
                <a16:creationId xmlns:a16="http://schemas.microsoft.com/office/drawing/2014/main" id="{AF9C4F0B-B5E5-B301-FCD2-8CA381773B3B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7" name="Google Shape;88;p2">
            <a:extLst>
              <a:ext uri="{FF2B5EF4-FFF2-40B4-BE49-F238E27FC236}">
                <a16:creationId xmlns:a16="http://schemas.microsoft.com/office/drawing/2014/main" id="{5D148AD5-7CCB-B577-1F19-2A794EEBCC50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التكيف مع التغيرات السريعة</a:t>
            </a:r>
          </a:p>
          <a:p>
            <a:r>
              <a:rPr lang="ar-EG">
                <a:solidFill>
                  <a:srgbClr val="404040"/>
                </a:solidFill>
              </a:rPr>
              <a:t>اكتساب مهارات جديدة</a:t>
            </a:r>
          </a:p>
          <a:p>
            <a:r>
              <a:rPr lang="ar-EG">
                <a:solidFill>
                  <a:srgbClr val="404040"/>
                </a:solidFill>
              </a:rPr>
              <a:t>المرجع: [أهمية التعلم المستمر للباحثين](#)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11. مهارة التعلم المستمر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CA910829-126E-F8D0-51E2-C55C5448014E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24ACBFBA-6552-8193-3A76-36CF2C26E538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2E5C8907-41D2-4DB3-8F0B-B1ED26575E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32EDE323-D8B1-A86D-B473-783C08C53EF5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0C67FB14-8245-FC9A-726D-2BDACBC35247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ar-EG" dirty="0"/>
              <a:t>12- </a:t>
            </a:r>
            <a:r>
              <a:rPr dirty="0" err="1"/>
              <a:t>مهارة</a:t>
            </a:r>
            <a:r>
              <a:rPr dirty="0"/>
              <a:t> </a:t>
            </a:r>
            <a:r>
              <a:rPr dirty="0" err="1"/>
              <a:t>استخدام</a:t>
            </a:r>
            <a:r>
              <a:rPr dirty="0"/>
              <a:t> </a:t>
            </a:r>
            <a:r>
              <a:rPr dirty="0" err="1"/>
              <a:t>الذكاء</a:t>
            </a:r>
            <a:r>
              <a:rPr dirty="0"/>
              <a:t> </a:t>
            </a:r>
            <a:r>
              <a:rPr dirty="0" err="1"/>
              <a:t>الاصطناعي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795A18-9C76-54E5-A859-FABE88EF5FA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Google Shape;86;p2">
            <a:extLst>
              <a:ext uri="{FF2B5EF4-FFF2-40B4-BE49-F238E27FC236}">
                <a16:creationId xmlns:a16="http://schemas.microsoft.com/office/drawing/2014/main" id="{57E74633-9EF8-67B6-8B14-9F4C40B48636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88;p2">
            <a:extLst>
              <a:ext uri="{FF2B5EF4-FFF2-40B4-BE49-F238E27FC236}">
                <a16:creationId xmlns:a16="http://schemas.microsoft.com/office/drawing/2014/main" id="{C223E62C-13E0-DD1B-4A0A-A64AE585D687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85F7121E-3E01-D35D-9163-C5004B349D8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394089A5-C2DC-3A3B-CAE8-5F4D5D083A81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A0ACA936-6C6D-4558-572B-40542ADF607D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التخطيط والتنظيم</a:t>
            </a:r>
          </a:p>
          <a:p>
            <a:r>
              <a:rPr lang="ar-EG">
                <a:solidFill>
                  <a:srgbClr val="404040"/>
                </a:solidFill>
              </a:rPr>
              <a:t>إدارة الميزانية</a:t>
            </a:r>
          </a:p>
          <a:p>
            <a:r>
              <a:rPr lang="ar-EG">
                <a:solidFill>
                  <a:srgbClr val="404040"/>
                </a:solidFill>
              </a:rPr>
              <a:t>المرجع: [إدارة المشاريع البحثية](#)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13. مهارة إدارة المشاريع البحثية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FE5C4754-A20F-095B-BFD3-F3D42C5169F7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C0538E85-E04E-79C0-A2E8-718D68F3CCCA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9ECCCB8A-1B28-6114-ECDB-E479A47C81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E7D8CA09-DDB0-2BAE-B890-D6A80648B03E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ED6F0BCF-43F0-47A3-58B6-B63BFB878644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 dirty="0">
              <a:solidFill>
                <a:srgbClr val="404040"/>
              </a:solidFill>
            </a:endParaRPr>
          </a:p>
          <a:p>
            <a:r>
              <a:rPr lang="ar-EG" dirty="0">
                <a:solidFill>
                  <a:srgbClr val="404040"/>
                </a:solidFill>
              </a:rPr>
              <a:t>اقتراح استراتيجيات عملية لتطبيق المهارات المذكورة في الأبحاث الفعلية.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تطبيق المهارات في البحث العلمي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4F0C53F3-BD97-6705-41CF-1ECA4254BD97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C6DCA3BC-5894-5584-D3C0-D23FF1EE8B3C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FD6AC6DD-2559-F1AA-22A5-B9CDF9C395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1063BEE4-0F3A-69D6-C100-03E98C95C79E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26B97C69-DF39-EE33-5CF5-E6B39165A076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t>التحديات والحلول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46" y="2291262"/>
            <a:ext cx="6584634" cy="2879256"/>
          </a:xfrm>
        </p:spPr>
        <p:txBody>
          <a:bodyPr>
            <a:normAutofit/>
          </a:bodyPr>
          <a:lstStyle/>
          <a:p>
            <a:endParaRPr lang="ar-EG" dirty="0">
              <a:solidFill>
                <a:srgbClr val="404040"/>
              </a:solidFill>
            </a:endParaRPr>
          </a:p>
          <a:p>
            <a:r>
              <a:rPr lang="ar-EG" dirty="0">
                <a:solidFill>
                  <a:srgbClr val="404040"/>
                </a:solidFill>
              </a:rPr>
              <a:t>نظرة على التحديات التي قد تواجه الباحثين عند تطبيق هذه المهارات وكيفية التغلب عليها.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19026C7C-33A2-57C9-635B-D0205982C55C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8F235989-83DB-A1F3-3068-848AF7F70F41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BEB688A8-EADD-6A5D-BFEA-3FDFAA57DCE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E1143061-987E-DEDF-BDD6-F767DDFE4056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FA8A023B-29B9-631B-FB0E-2B9F15073B77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t>أهمية المهارات الرقمية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46" y="2291262"/>
            <a:ext cx="6584634" cy="2879256"/>
          </a:xfrm>
        </p:spPr>
        <p:txBody>
          <a:bodyPr>
            <a:normAutofit/>
          </a:bodyPr>
          <a:lstStyle/>
          <a:p>
            <a:endParaRPr lang="ar-EG" dirty="0">
              <a:solidFill>
                <a:srgbClr val="404040"/>
              </a:solidFill>
            </a:endParaRPr>
          </a:p>
          <a:p>
            <a:r>
              <a:rPr lang="ar-EG" dirty="0">
                <a:solidFill>
                  <a:srgbClr val="404040"/>
                </a:solidFill>
              </a:rPr>
              <a:t>تلخيص دور المهارات الرقمية في تحقيق النجاح البحثي في عصر التحول الرقمي.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42AB2B6E-255C-68F6-A140-3FBECD80C830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E644248B-C255-81F4-7AAE-4C5F1AACE6B2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BDD00E2D-56F3-CAD1-8180-98CFE74CD5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B2E78860-CEDC-1426-D1EA-7E50CF9C400C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9DB81180-3993-8450-9227-E32DF6631C0F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13" y="640080"/>
            <a:ext cx="6693018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2907" y="825096"/>
            <a:ext cx="641223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738" y="1283546"/>
            <a:ext cx="4286937" cy="3914063"/>
          </a:xfrm>
        </p:spPr>
        <p:txBody>
          <a:bodyPr anchor="ctr">
            <a:normAutofit/>
          </a:bodyPr>
          <a:lstStyle/>
          <a:p>
            <a:endParaRPr lang="ar-EG">
              <a:solidFill>
                <a:srgbClr val="404040"/>
              </a:solidFill>
            </a:endParaRPr>
          </a:p>
          <a:p>
            <a:r>
              <a:rPr lang="ar-EG">
                <a:solidFill>
                  <a:srgbClr val="404040"/>
                </a:solidFill>
              </a:rPr>
              <a:t>مناقشة حول كيف ستؤثر هذه المهارات على مستقبل البحث العلمي.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2538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0126" y="1586484"/>
            <a:ext cx="2763774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ar-EG">
                <a:solidFill>
                  <a:srgbClr val="FFFFFF"/>
                </a:solidFill>
              </a:rPr>
              <a:t>مستقبل البحث العلمي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E825EE96-66A5-5343-A011-A0EDCA2216E6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71B3D8BC-5C4A-207A-29D7-722DFDD19E15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F2A8A5BB-26FB-0FA7-A9DE-8A98ADC529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5165E2B9-26DB-37D7-5DF4-ECD29439184A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9" name="Google Shape;88;p2">
            <a:extLst>
              <a:ext uri="{FF2B5EF4-FFF2-40B4-BE49-F238E27FC236}">
                <a16:creationId xmlns:a16="http://schemas.microsoft.com/office/drawing/2014/main" id="{8DF6040C-0C0C-4707-C8D2-F4FE1D247762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07" y="1444753"/>
            <a:ext cx="3284579" cy="3968496"/>
          </a:xfrm>
          <a:prstGeom prst="rect">
            <a:avLst/>
          </a:prstGeom>
          <a:solidFill>
            <a:schemeClr val="accent2"/>
          </a:solidFill>
          <a:ln w="190500" cap="sq" cmpd="thinThick">
            <a:solidFill>
              <a:schemeClr val="accent2"/>
            </a:solidFill>
            <a:miter lim="800000"/>
          </a:ln>
        </p:spPr>
        <p:txBody>
          <a:bodyPr wrap="square" anchor="ctr">
            <a:normAutofit/>
          </a:bodyPr>
          <a:lstStyle/>
          <a:p>
            <a:r>
              <a:rPr lang="ar-EG" sz="2800">
                <a:solidFill>
                  <a:srgbClr val="FFFFFF"/>
                </a:solidFill>
              </a:rPr>
              <a:t>الخاتمة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1444752"/>
            <a:ext cx="3612294" cy="3968496"/>
          </a:xfrm>
        </p:spPr>
        <p:txBody>
          <a:bodyPr anchor="ctr">
            <a:normAutofit/>
          </a:bodyPr>
          <a:lstStyle/>
          <a:p>
            <a:endParaRPr lang="ar-E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ar-E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خلاصة العرض مع تشجيع الباحثين على تطوير مهاراتهم بشكل مستمر.</a:t>
            </a:r>
          </a:p>
        </p:txBody>
      </p:sp>
      <p:cxnSp>
        <p:nvCxnSpPr>
          <p:cNvPr id="4" name="Google Shape;86;p2">
            <a:extLst>
              <a:ext uri="{FF2B5EF4-FFF2-40B4-BE49-F238E27FC236}">
                <a16:creationId xmlns:a16="http://schemas.microsoft.com/office/drawing/2014/main" id="{1C4C8D2A-3937-B921-AAF5-D143BB1B8D75}"/>
              </a:ext>
            </a:extLst>
          </p:cNvPr>
          <p:cNvCxnSpPr>
            <a:cxnSpLocks/>
          </p:cNvCxnSpPr>
          <p:nvPr/>
        </p:nvCxnSpPr>
        <p:spPr>
          <a:xfrm flipH="1">
            <a:off x="0" y="630440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88;p2">
            <a:extLst>
              <a:ext uri="{FF2B5EF4-FFF2-40B4-BE49-F238E27FC236}">
                <a16:creationId xmlns:a16="http://schemas.microsoft.com/office/drawing/2014/main" id="{F648F48A-DD12-97DB-3C3D-7A72AAE3328C}"/>
              </a:ext>
            </a:extLst>
          </p:cNvPr>
          <p:cNvSpPr/>
          <p:nvPr/>
        </p:nvSpPr>
        <p:spPr>
          <a:xfrm>
            <a:off x="-189120" y="6381466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en-US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01 September 2024</a:t>
            </a: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B0E169A2-B183-7A99-8E31-4103032D54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0416"/>
          <a:stretch/>
        </p:blipFill>
        <p:spPr>
          <a:xfrm>
            <a:off x="3751546" y="6294371"/>
            <a:ext cx="820454" cy="5434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2">
            <a:extLst>
              <a:ext uri="{FF2B5EF4-FFF2-40B4-BE49-F238E27FC236}">
                <a16:creationId xmlns:a16="http://schemas.microsoft.com/office/drawing/2014/main" id="{FA373B0F-FA28-7EB8-7A91-27AFACBEE666}"/>
              </a:ext>
            </a:extLst>
          </p:cNvPr>
          <p:cNvSpPr txBox="1"/>
          <p:nvPr/>
        </p:nvSpPr>
        <p:spPr>
          <a:xfrm>
            <a:off x="4539492" y="6360855"/>
            <a:ext cx="43481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/>
            <a:r>
              <a:rPr lang="ar-EG" b="1" dirty="0">
                <a:solidFill>
                  <a:srgbClr val="26415E"/>
                </a:solidFill>
                <a:latin typeface="Arial"/>
                <a:ea typeface="Arial"/>
                <a:cs typeface="Arial"/>
                <a:sym typeface="Arial"/>
              </a:rPr>
              <a:t>أسبوع البحث العلمي في عصر التحول الرقمي </a:t>
            </a:r>
          </a:p>
        </p:txBody>
      </p:sp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51FAD30B-C0F9-3D6D-B3FA-911462C00744}"/>
              </a:ext>
            </a:extLst>
          </p:cNvPr>
          <p:cNvSpPr/>
          <p:nvPr/>
        </p:nvSpPr>
        <p:spPr>
          <a:xfrm>
            <a:off x="1670185" y="6360854"/>
            <a:ext cx="282717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/>
            <a:r>
              <a:rPr lang="ar-EG" b="1" dirty="0">
                <a:solidFill>
                  <a:srgbClr val="26415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د. محمد خطاب</a:t>
            </a:r>
            <a:endParaRPr lang="en-US" b="1" dirty="0">
              <a:solidFill>
                <a:srgbClr val="26415E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BFF4C2-ECE2-0141-D853-3C100EA9AF17}"/>
              </a:ext>
            </a:extLst>
          </p:cNvPr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pattFill prst="smGr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IN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8D0E0723-2D92-484A-BB5A-09FF1CE0E776}"/>
              </a:ext>
            </a:extLst>
          </p:cNvPr>
          <p:cNvSpPr/>
          <p:nvPr/>
        </p:nvSpPr>
        <p:spPr>
          <a:xfrm>
            <a:off x="985962" y="2308362"/>
            <a:ext cx="7132320" cy="331967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100" u="sng" dirty="0">
                <a:solidFill>
                  <a:srgbClr val="0563C1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drmtkhatab017@</a:t>
            </a:r>
            <a:r>
              <a:rPr lang="en-US" sz="2100" u="sng" dirty="0">
                <a:solidFill>
                  <a:srgbClr val="C00000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gmail</a:t>
            </a:r>
            <a:r>
              <a:rPr lang="en-US" sz="2100" u="sng" dirty="0">
                <a:solidFill>
                  <a:srgbClr val="0563C1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endParaRPr lang="en-US" sz="2100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defRPr/>
            </a:pPr>
            <a:r>
              <a:rPr lang="en-US" sz="2100" u="sng" dirty="0">
                <a:solidFill>
                  <a:srgbClr val="0563C1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100" u="sng" dirty="0">
                <a:solidFill>
                  <a:srgbClr val="C00000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-US" sz="2100" u="sng" dirty="0">
                <a:solidFill>
                  <a:srgbClr val="0563C1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.com/6i8DAT3pQZkUkHM</a:t>
            </a:r>
            <a:endParaRPr lang="en-US" sz="2100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defRPr/>
            </a:pPr>
            <a:r>
              <a:rPr lang="en-US" sz="2100" u="sng" dirty="0">
                <a:solidFill>
                  <a:srgbClr val="0563C1"/>
                </a:solidFill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lang="en-US" sz="2100" u="sng" dirty="0">
                <a:solidFill>
                  <a:srgbClr val="C00000"/>
                </a:solidFill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r>
              <a:rPr lang="en-US" sz="2100" u="sng" dirty="0">
                <a:solidFill>
                  <a:srgbClr val="0563C1"/>
                </a:solidFill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.com/DrMuammad.tamir</a:t>
            </a:r>
            <a:r>
              <a:rPr lang="ar-SA" sz="2100" u="sng" dirty="0">
                <a:solidFill>
                  <a:srgbClr val="0563C1"/>
                </a:solidFill>
                <a:latin typeface="Calibri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100" u="sng" dirty="0">
              <a:solidFill>
                <a:prstClr val="white"/>
              </a:solidFill>
              <a:latin typeface="Calibri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en-US" dirty="0">
                <a:solidFill>
                  <a:srgbClr val="0563C1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lang="en-US" dirty="0">
                <a:solidFill>
                  <a:srgbClr val="C00000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slideshare</a:t>
            </a:r>
            <a:r>
              <a:rPr lang="en-US" dirty="0">
                <a:solidFill>
                  <a:srgbClr val="0563C1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.net/DrMuhammadTamerKhatt</a:t>
            </a:r>
            <a:endParaRPr lang="en-US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defRPr/>
            </a:pPr>
            <a:r>
              <a:rPr lang="en-US" dirty="0">
                <a:solidFill>
                  <a:srgbClr val="C00000"/>
                </a:solidFill>
                <a:latin typeface="Calibri"/>
              </a:rPr>
              <a:t>Telegram</a:t>
            </a:r>
            <a:r>
              <a:rPr lang="en-US" dirty="0">
                <a:solidFill>
                  <a:prstClr val="white"/>
                </a:solidFill>
                <a:latin typeface="Calibri"/>
              </a:rPr>
              <a:t> (</a:t>
            </a:r>
            <a:r>
              <a:rPr lang="en-US" dirty="0">
                <a:solidFill>
                  <a:prstClr val="white"/>
                </a:solidFill>
                <a:latin typeface="Calibri"/>
                <a:hlinkClick r:id="rId6"/>
              </a:rPr>
              <a:t>https://t.me/DrMuhammad_Khattab</a:t>
            </a:r>
            <a:endParaRPr lang="en-US" dirty="0">
              <a:solidFill>
                <a:prstClr val="white"/>
              </a:solidFill>
              <a:latin typeface="Calibri"/>
            </a:endParaRPr>
          </a:p>
          <a:p>
            <a:pPr algn="ctr" defTabSz="685800">
              <a:defRPr/>
            </a:pPr>
            <a:r>
              <a:rPr lang="ar-EG" sz="210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ar-EG" sz="2100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هاتفي</a:t>
            </a:r>
            <a:r>
              <a:rPr lang="en-US" sz="2100" dirty="0">
                <a:solidFill>
                  <a:prstClr val="white"/>
                </a:solidFill>
                <a:latin typeface="Calibri"/>
              </a:rPr>
              <a:t>- 00201115888091 </a:t>
            </a:r>
          </a:p>
          <a:p>
            <a:pPr algn="ctr" defTabSz="685800">
              <a:defRPr/>
            </a:pPr>
            <a:r>
              <a:rPr lang="en-US" sz="2100" dirty="0">
                <a:solidFill>
                  <a:prstClr val="white"/>
                </a:solidFill>
                <a:latin typeface="Calibri"/>
              </a:rPr>
              <a:t>- (</a:t>
            </a:r>
            <a:r>
              <a:rPr lang="ar-SA" sz="2100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واتساب</a:t>
            </a:r>
            <a:r>
              <a:rPr lang="en-US" sz="2100" dirty="0">
                <a:solidFill>
                  <a:prstClr val="white"/>
                </a:solidFill>
                <a:latin typeface="Calibri"/>
              </a:rPr>
              <a:t>)</a:t>
            </a: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B0683D-1F8C-4984-BE4A-F82DC6D5EC3A}"/>
              </a:ext>
            </a:extLst>
          </p:cNvPr>
          <p:cNvSpPr/>
          <p:nvPr/>
        </p:nvSpPr>
        <p:spPr>
          <a:xfrm>
            <a:off x="1606163" y="1258638"/>
            <a:ext cx="5943906" cy="884396"/>
          </a:xfrm>
          <a:prstGeom prst="roundRect">
            <a:avLst>
              <a:gd name="adj" fmla="val 50000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1">
              <a:defRPr/>
            </a:pPr>
            <a:r>
              <a:rPr lang="ar-EG" altLang="en-US" sz="27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aramond"/>
                <a:cs typeface="Arial"/>
              </a:rPr>
              <a:t>للتواصل مع المحاضر د. محمد تامر خطاب</a:t>
            </a:r>
            <a:endParaRPr lang="en-US" altLang="en-US" sz="27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aramon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080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D:\Amazing.Nature.Wallpapers.MyEgy.CoM.O.O.L\1 (4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7251"/>
            <a:ext cx="9144000" cy="518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13"/>
          <p:cNvSpPr>
            <a:spLocks noChangeArrowheads="1" noChangeShapeType="1" noTextEdit="1"/>
          </p:cNvSpPr>
          <p:nvPr/>
        </p:nvSpPr>
        <p:spPr bwMode="auto">
          <a:xfrm>
            <a:off x="1464448" y="1214755"/>
            <a:ext cx="6215105" cy="1773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685800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6000" b="1" kern="10" dirty="0">
                <a:ln w="31550" cmpd="sng">
                  <a:gradFill>
                    <a:gsLst>
                      <a:gs pos="70000">
                        <a:srgbClr val="9879CB">
                          <a:shade val="50000"/>
                          <a:satMod val="190000"/>
                        </a:srgbClr>
                      </a:gs>
                      <a:gs pos="0">
                        <a:srgbClr val="9879CB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glow rad="139700">
                    <a:srgbClr val="A886E0">
                      <a:satMod val="175000"/>
                      <a:alpha val="40000"/>
                    </a:srgb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/>
                <a:cs typeface="Arial"/>
              </a:rPr>
              <a:t>شكراً جزيلاً لحسن استماعكم</a:t>
            </a:r>
            <a:endParaRPr lang="en-US" sz="6000" b="1" kern="10" dirty="0">
              <a:ln w="31550" cmpd="sng">
                <a:gradFill>
                  <a:gsLst>
                    <a:gs pos="70000">
                      <a:srgbClr val="9879CB">
                        <a:shade val="50000"/>
                        <a:satMod val="190000"/>
                      </a:srgbClr>
                    </a:gs>
                    <a:gs pos="0">
                      <a:srgbClr val="9879CB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glow rad="139700">
                  <a:srgbClr val="A886E0">
                    <a:satMod val="175000"/>
                    <a:alpha val="40000"/>
                  </a:srgb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493F76F1-AF3C-4204-A210-34988FEEADD9}"/>
              </a:ext>
            </a:extLst>
          </p:cNvPr>
          <p:cNvSpPr/>
          <p:nvPr/>
        </p:nvSpPr>
        <p:spPr>
          <a:xfrm>
            <a:off x="1884459" y="2679933"/>
            <a:ext cx="5943906" cy="884396"/>
          </a:xfrm>
          <a:prstGeom prst="roundRect">
            <a:avLst>
              <a:gd name="adj" fmla="val 50000"/>
            </a:avLst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EG" altLang="en-US" sz="2700" dirty="0">
                <a:ln w="0"/>
                <a:solidFill>
                  <a:srgbClr val="003399">
                    <a:lumMod val="50000"/>
                  </a:srgbClr>
                </a:solidFill>
                <a:effectLst>
                  <a:outerShdw blurRad="38100" dist="19050" dir="2700000" algn="tl" rotWithShape="0">
                    <a:srgbClr val="000514">
                      <a:alpha val="40000"/>
                    </a:srgbClr>
                  </a:outerShdw>
                </a:effectLst>
                <a:latin typeface="Garamond"/>
                <a:cs typeface="Arial"/>
              </a:rPr>
              <a:t>د. محمد تامر خطاب</a:t>
            </a:r>
            <a:endParaRPr lang="en-US" altLang="en-US" sz="2700" dirty="0">
              <a:ln w="0"/>
              <a:solidFill>
                <a:srgbClr val="003399">
                  <a:lumMod val="50000"/>
                </a:srgbClr>
              </a:solidFill>
              <a:effectLst>
                <a:outerShdw blurRad="38100" dist="19050" dir="2700000" algn="tl" rotWithShape="0">
                  <a:srgbClr val="000514">
                    <a:alpha val="40000"/>
                  </a:srgbClr>
                </a:outerShdw>
              </a:effectLst>
              <a:latin typeface="Garamond"/>
              <a:cs typeface="Arial"/>
            </a:endParaRPr>
          </a:p>
        </p:txBody>
      </p:sp>
    </p:spTree>
  </p:cSld>
  <p:clrMapOvr>
    <a:masterClrMapping/>
  </p:clrMapOvr>
  <p:transition spd="slow">
    <p:split orient="vert"/>
    <p:sndAc>
      <p:stSnd>
        <p:snd r:embed="rId2" name="WAND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1025</TotalTime>
  <Words>1490</Words>
  <Application>Microsoft Office PowerPoint</Application>
  <PresentationFormat>On-screen Show (4:3)</PresentationFormat>
  <Paragraphs>264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Arial</vt:lpstr>
      <vt:lpstr>Calibri</vt:lpstr>
      <vt:lpstr>Calibri Light</vt:lpstr>
      <vt:lpstr>Garamond</vt:lpstr>
      <vt:lpstr>Gill Sans MT</vt:lpstr>
      <vt:lpstr>Monotype Corsiva</vt:lpstr>
      <vt:lpstr>Simplified Arabic</vt:lpstr>
      <vt:lpstr>Times New Roman</vt:lpstr>
      <vt:lpstr>Trebuchet MS</vt:lpstr>
      <vt:lpstr>Wingdings 3</vt:lpstr>
      <vt:lpstr>Facet</vt:lpstr>
      <vt:lpstr>Parcel</vt:lpstr>
      <vt:lpstr>نسق Office</vt:lpstr>
      <vt:lpstr>3_Office Theme</vt:lpstr>
      <vt:lpstr>PowerPoint Presentation</vt:lpstr>
      <vt:lpstr>PowerPoint Presentation</vt:lpstr>
      <vt:lpstr>مفاهيم ومهارات  الباحث العلمي الأساسية  في عصر التحول الرقمي</vt:lpstr>
      <vt:lpstr>PowerPoint Presentation</vt:lpstr>
      <vt:lpstr>أولاً: مفاهيم الباحث العلمي الأساسية في عصر التحول الرقمي</vt:lpstr>
      <vt:lpstr>مقدمة</vt:lpstr>
      <vt:lpstr>البيانات الضخمة (Big Data) وتحليلها</vt:lpstr>
      <vt:lpstr>الذكاء الاصطناعي (AI)  وتعلم الآلة (Machine Learning)</vt:lpstr>
      <vt:lpstr>إدارة البيانات البحثية  (Data Management)</vt:lpstr>
      <vt:lpstr>النشر العلمي المفتوح  (Open Access Publishing)</vt:lpstr>
      <vt:lpstr>الاعتبارات الأخلاقية في البحث الرقمي</vt:lpstr>
      <vt:lpstr>التعاون الدولي والتفاعلي  (Collaborative Research Platforms)</vt:lpstr>
      <vt:lpstr>التعليم الإلكتروني وتطوير المهارات البحثية الرقمية</vt:lpstr>
      <vt:lpstr>أدوات النشر الذاتي وإدارة الاقتباسات</vt:lpstr>
      <vt:lpstr>علم المواطن (Citizen Science)</vt:lpstr>
      <vt:lpstr>ثانياً: مهارات الباحث العلمي الأساسية  في عصر التحول الرقمي</vt:lpstr>
      <vt:lpstr>المحتويات</vt:lpstr>
      <vt:lpstr>1- مهارة البحث الرقمي</vt:lpstr>
      <vt:lpstr>2- مهارة التقييم النقدي</vt:lpstr>
      <vt:lpstr>3. مهارة التعاون عبر الإنترنت</vt:lpstr>
      <vt:lpstr>4. مهارة التحليل الإحصائي المتقدم</vt:lpstr>
      <vt:lpstr>5- مهارة النشر العلمي المفتوح</vt:lpstr>
      <vt:lpstr>6- مهارة أخلاقيات البحث العلمي</vt:lpstr>
      <vt:lpstr>7- مهارة البرمجة وتحليل البيانات</vt:lpstr>
      <vt:lpstr>8. مهارة الابتكار والتفكير الإبداعي</vt:lpstr>
      <vt:lpstr>9. مهارة التواصل العلمي</vt:lpstr>
      <vt:lpstr>10- مهارة البحث التشاركي</vt:lpstr>
      <vt:lpstr>11. مهارة التعلم المستمر</vt:lpstr>
      <vt:lpstr>12- مهارة استخدام الذكاء الاصطناعي</vt:lpstr>
      <vt:lpstr>13. مهارة إدارة المشاريع البحثية</vt:lpstr>
      <vt:lpstr>تطبيق المهارات في البحث العلمي</vt:lpstr>
      <vt:lpstr>التحديات والحلول</vt:lpstr>
      <vt:lpstr>أهمية المهارات الرقمية</vt:lpstr>
      <vt:lpstr>مستقبل البحث العلمي</vt:lpstr>
      <vt:lpstr>الخاتمة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Dr. Muhammad Khattab</dc:creator>
  <cp:keywords/>
  <dc:description>generated using python-pptx</dc:description>
  <cp:lastModifiedBy>Muhammed Khattab</cp:lastModifiedBy>
  <cp:revision>13</cp:revision>
  <dcterms:created xsi:type="dcterms:W3CDTF">2013-01-27T09:14:16Z</dcterms:created>
  <dcterms:modified xsi:type="dcterms:W3CDTF">2024-09-02T06:42:12Z</dcterms:modified>
  <cp:category/>
</cp:coreProperties>
</file>